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6"/>
  </p:notesMasterIdLst>
  <p:sldIdLst>
    <p:sldId id="276" r:id="rId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4B96C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Cousin" userId="1f77b485-916f-41c8-b176-198634f9427c" providerId="ADAL" clId="{9A97BD7D-07AF-4618-86FB-3090EABD05AB}"/>
    <pc:docChg chg="delSld delMainMaster">
      <pc:chgData name="Lauren Cousin" userId="1f77b485-916f-41c8-b176-198634f9427c" providerId="ADAL" clId="{9A97BD7D-07AF-4618-86FB-3090EABD05AB}" dt="2025-01-23T16:35:59.234" v="17" actId="47"/>
      <pc:docMkLst>
        <pc:docMk/>
      </pc:docMkLst>
      <pc:sldChg chg="del">
        <pc:chgData name="Lauren Cousin" userId="1f77b485-916f-41c8-b176-198634f9427c" providerId="ADAL" clId="{9A97BD7D-07AF-4618-86FB-3090EABD05AB}" dt="2025-01-23T16:35:45.946" v="0" actId="47"/>
        <pc:sldMkLst>
          <pc:docMk/>
          <pc:sldMk cId="417016730" sldId="256"/>
        </pc:sldMkLst>
      </pc:sldChg>
      <pc:sldChg chg="del">
        <pc:chgData name="Lauren Cousin" userId="1f77b485-916f-41c8-b176-198634f9427c" providerId="ADAL" clId="{9A97BD7D-07AF-4618-86FB-3090EABD05AB}" dt="2025-01-23T16:35:48.836" v="4" actId="47"/>
        <pc:sldMkLst>
          <pc:docMk/>
          <pc:sldMk cId="683769560" sldId="257"/>
        </pc:sldMkLst>
      </pc:sldChg>
      <pc:sldChg chg="del">
        <pc:chgData name="Lauren Cousin" userId="1f77b485-916f-41c8-b176-198634f9427c" providerId="ADAL" clId="{9A97BD7D-07AF-4618-86FB-3090EABD05AB}" dt="2025-01-23T16:35:49.944" v="6" actId="47"/>
        <pc:sldMkLst>
          <pc:docMk/>
          <pc:sldMk cId="4043204561" sldId="258"/>
        </pc:sldMkLst>
      </pc:sldChg>
      <pc:sldChg chg="del">
        <pc:chgData name="Lauren Cousin" userId="1f77b485-916f-41c8-b176-198634f9427c" providerId="ADAL" clId="{9A97BD7D-07AF-4618-86FB-3090EABD05AB}" dt="2025-01-23T16:35:47.287" v="2" actId="47"/>
        <pc:sldMkLst>
          <pc:docMk/>
          <pc:sldMk cId="3669456866" sldId="259"/>
        </pc:sldMkLst>
      </pc:sldChg>
      <pc:sldChg chg="del">
        <pc:chgData name="Lauren Cousin" userId="1f77b485-916f-41c8-b176-198634f9427c" providerId="ADAL" clId="{9A97BD7D-07AF-4618-86FB-3090EABD05AB}" dt="2025-01-23T16:35:48.009" v="3" actId="47"/>
        <pc:sldMkLst>
          <pc:docMk/>
          <pc:sldMk cId="3073937174" sldId="260"/>
        </pc:sldMkLst>
      </pc:sldChg>
      <pc:sldChg chg="del">
        <pc:chgData name="Lauren Cousin" userId="1f77b485-916f-41c8-b176-198634f9427c" providerId="ADAL" clId="{9A97BD7D-07AF-4618-86FB-3090EABD05AB}" dt="2025-01-23T16:35:52.727" v="9" actId="47"/>
        <pc:sldMkLst>
          <pc:docMk/>
          <pc:sldMk cId="1509734913" sldId="263"/>
        </pc:sldMkLst>
      </pc:sldChg>
      <pc:sldChg chg="del">
        <pc:chgData name="Lauren Cousin" userId="1f77b485-916f-41c8-b176-198634f9427c" providerId="ADAL" clId="{9A97BD7D-07AF-4618-86FB-3090EABD05AB}" dt="2025-01-23T16:35:53.299" v="10" actId="47"/>
        <pc:sldMkLst>
          <pc:docMk/>
          <pc:sldMk cId="386972859" sldId="264"/>
        </pc:sldMkLst>
      </pc:sldChg>
      <pc:sldChg chg="del">
        <pc:chgData name="Lauren Cousin" userId="1f77b485-916f-41c8-b176-198634f9427c" providerId="ADAL" clId="{9A97BD7D-07AF-4618-86FB-3090EABD05AB}" dt="2025-01-23T16:35:53.935" v="11" actId="47"/>
        <pc:sldMkLst>
          <pc:docMk/>
          <pc:sldMk cId="95097250" sldId="265"/>
        </pc:sldMkLst>
      </pc:sldChg>
      <pc:sldChg chg="del">
        <pc:chgData name="Lauren Cousin" userId="1f77b485-916f-41c8-b176-198634f9427c" providerId="ADAL" clId="{9A97BD7D-07AF-4618-86FB-3090EABD05AB}" dt="2025-01-23T16:35:54.573" v="12" actId="47"/>
        <pc:sldMkLst>
          <pc:docMk/>
          <pc:sldMk cId="975347267" sldId="266"/>
        </pc:sldMkLst>
      </pc:sldChg>
      <pc:sldChg chg="del">
        <pc:chgData name="Lauren Cousin" userId="1f77b485-916f-41c8-b176-198634f9427c" providerId="ADAL" clId="{9A97BD7D-07AF-4618-86FB-3090EABD05AB}" dt="2025-01-23T16:35:55.562" v="13" actId="47"/>
        <pc:sldMkLst>
          <pc:docMk/>
          <pc:sldMk cId="547305791" sldId="267"/>
        </pc:sldMkLst>
      </pc:sldChg>
      <pc:sldChg chg="del">
        <pc:chgData name="Lauren Cousin" userId="1f77b485-916f-41c8-b176-198634f9427c" providerId="ADAL" clId="{9A97BD7D-07AF-4618-86FB-3090EABD05AB}" dt="2025-01-23T16:35:56.271" v="14" actId="47"/>
        <pc:sldMkLst>
          <pc:docMk/>
          <pc:sldMk cId="3345170150" sldId="268"/>
        </pc:sldMkLst>
      </pc:sldChg>
      <pc:sldChg chg="del">
        <pc:chgData name="Lauren Cousin" userId="1f77b485-916f-41c8-b176-198634f9427c" providerId="ADAL" clId="{9A97BD7D-07AF-4618-86FB-3090EABD05AB}" dt="2025-01-23T16:35:51.586" v="7" actId="47"/>
        <pc:sldMkLst>
          <pc:docMk/>
          <pc:sldMk cId="698150067" sldId="269"/>
        </pc:sldMkLst>
      </pc:sldChg>
      <pc:sldChg chg="del">
        <pc:chgData name="Lauren Cousin" userId="1f77b485-916f-41c8-b176-198634f9427c" providerId="ADAL" clId="{9A97BD7D-07AF-4618-86FB-3090EABD05AB}" dt="2025-01-23T16:35:49.507" v="5" actId="47"/>
        <pc:sldMkLst>
          <pc:docMk/>
          <pc:sldMk cId="1665020790" sldId="270"/>
        </pc:sldMkLst>
      </pc:sldChg>
      <pc:sldChg chg="del">
        <pc:chgData name="Lauren Cousin" userId="1f77b485-916f-41c8-b176-198634f9427c" providerId="ADAL" clId="{9A97BD7D-07AF-4618-86FB-3090EABD05AB}" dt="2025-01-23T16:35:52.149" v="8" actId="47"/>
        <pc:sldMkLst>
          <pc:docMk/>
          <pc:sldMk cId="1609713708" sldId="271"/>
        </pc:sldMkLst>
      </pc:sldChg>
      <pc:sldChg chg="del">
        <pc:chgData name="Lauren Cousin" userId="1f77b485-916f-41c8-b176-198634f9427c" providerId="ADAL" clId="{9A97BD7D-07AF-4618-86FB-3090EABD05AB}" dt="2025-01-23T16:35:46.516" v="1" actId="47"/>
        <pc:sldMkLst>
          <pc:docMk/>
          <pc:sldMk cId="4239312291" sldId="273"/>
        </pc:sldMkLst>
      </pc:sldChg>
      <pc:sldChg chg="del">
        <pc:chgData name="Lauren Cousin" userId="1f77b485-916f-41c8-b176-198634f9427c" providerId="ADAL" clId="{9A97BD7D-07AF-4618-86FB-3090EABD05AB}" dt="2025-01-23T16:35:57.176" v="15" actId="47"/>
        <pc:sldMkLst>
          <pc:docMk/>
          <pc:sldMk cId="3086954400" sldId="274"/>
        </pc:sldMkLst>
      </pc:sldChg>
      <pc:sldChg chg="del">
        <pc:chgData name="Lauren Cousin" userId="1f77b485-916f-41c8-b176-198634f9427c" providerId="ADAL" clId="{9A97BD7D-07AF-4618-86FB-3090EABD05AB}" dt="2025-01-23T16:35:58.570" v="16" actId="47"/>
        <pc:sldMkLst>
          <pc:docMk/>
          <pc:sldMk cId="1993240433" sldId="278"/>
        </pc:sldMkLst>
      </pc:sldChg>
      <pc:sldChg chg="del">
        <pc:chgData name="Lauren Cousin" userId="1f77b485-916f-41c8-b176-198634f9427c" providerId="ADAL" clId="{9A97BD7D-07AF-4618-86FB-3090EABD05AB}" dt="2025-01-23T16:35:59.234" v="17" actId="47"/>
        <pc:sldMkLst>
          <pc:docMk/>
          <pc:sldMk cId="1195608558" sldId="281"/>
        </pc:sldMkLst>
      </pc:sldChg>
      <pc:sldMasterChg chg="del delSldLayout">
        <pc:chgData name="Lauren Cousin" userId="1f77b485-916f-41c8-b176-198634f9427c" providerId="ADAL" clId="{9A97BD7D-07AF-4618-86FB-3090EABD05AB}" dt="2025-01-23T16:35:59.234" v="17" actId="47"/>
        <pc:sldMasterMkLst>
          <pc:docMk/>
          <pc:sldMasterMk cId="1828318191" sldId="2147483660"/>
        </pc:sldMasterMkLst>
        <pc:sldLayoutChg chg="del">
          <pc:chgData name="Lauren Cousin" userId="1f77b485-916f-41c8-b176-198634f9427c" providerId="ADAL" clId="{9A97BD7D-07AF-4618-86FB-3090EABD05AB}" dt="2025-01-23T16:35:59.234" v="17" actId="47"/>
          <pc:sldLayoutMkLst>
            <pc:docMk/>
            <pc:sldMasterMk cId="1828318191" sldId="2147483660"/>
            <pc:sldLayoutMk cId="2145997540" sldId="2147483661"/>
          </pc:sldLayoutMkLst>
        </pc:sldLayoutChg>
        <pc:sldLayoutChg chg="del">
          <pc:chgData name="Lauren Cousin" userId="1f77b485-916f-41c8-b176-198634f9427c" providerId="ADAL" clId="{9A97BD7D-07AF-4618-86FB-3090EABD05AB}" dt="2025-01-23T16:35:59.234" v="17" actId="47"/>
          <pc:sldLayoutMkLst>
            <pc:docMk/>
            <pc:sldMasterMk cId="1828318191" sldId="2147483660"/>
            <pc:sldLayoutMk cId="1510227762" sldId="2147483662"/>
          </pc:sldLayoutMkLst>
        </pc:sldLayoutChg>
        <pc:sldLayoutChg chg="del">
          <pc:chgData name="Lauren Cousin" userId="1f77b485-916f-41c8-b176-198634f9427c" providerId="ADAL" clId="{9A97BD7D-07AF-4618-86FB-3090EABD05AB}" dt="2025-01-23T16:35:59.234" v="17" actId="47"/>
          <pc:sldLayoutMkLst>
            <pc:docMk/>
            <pc:sldMasterMk cId="1828318191" sldId="2147483660"/>
            <pc:sldLayoutMk cId="3089676149" sldId="2147483663"/>
          </pc:sldLayoutMkLst>
        </pc:sldLayoutChg>
        <pc:sldLayoutChg chg="del">
          <pc:chgData name="Lauren Cousin" userId="1f77b485-916f-41c8-b176-198634f9427c" providerId="ADAL" clId="{9A97BD7D-07AF-4618-86FB-3090EABD05AB}" dt="2025-01-23T16:35:59.234" v="17" actId="47"/>
          <pc:sldLayoutMkLst>
            <pc:docMk/>
            <pc:sldMasterMk cId="1828318191" sldId="2147483660"/>
            <pc:sldLayoutMk cId="691331422" sldId="2147483664"/>
          </pc:sldLayoutMkLst>
        </pc:sldLayoutChg>
        <pc:sldLayoutChg chg="del">
          <pc:chgData name="Lauren Cousin" userId="1f77b485-916f-41c8-b176-198634f9427c" providerId="ADAL" clId="{9A97BD7D-07AF-4618-86FB-3090EABD05AB}" dt="2025-01-23T16:35:59.234" v="17" actId="47"/>
          <pc:sldLayoutMkLst>
            <pc:docMk/>
            <pc:sldMasterMk cId="1828318191" sldId="2147483660"/>
            <pc:sldLayoutMk cId="3278859397" sldId="2147483665"/>
          </pc:sldLayoutMkLst>
        </pc:sldLayoutChg>
        <pc:sldLayoutChg chg="del">
          <pc:chgData name="Lauren Cousin" userId="1f77b485-916f-41c8-b176-198634f9427c" providerId="ADAL" clId="{9A97BD7D-07AF-4618-86FB-3090EABD05AB}" dt="2025-01-23T16:35:59.234" v="17" actId="47"/>
          <pc:sldLayoutMkLst>
            <pc:docMk/>
            <pc:sldMasterMk cId="1828318191" sldId="2147483660"/>
            <pc:sldLayoutMk cId="2632039697" sldId="2147483666"/>
          </pc:sldLayoutMkLst>
        </pc:sldLayoutChg>
        <pc:sldLayoutChg chg="del">
          <pc:chgData name="Lauren Cousin" userId="1f77b485-916f-41c8-b176-198634f9427c" providerId="ADAL" clId="{9A97BD7D-07AF-4618-86FB-3090EABD05AB}" dt="2025-01-23T16:35:59.234" v="17" actId="47"/>
          <pc:sldLayoutMkLst>
            <pc:docMk/>
            <pc:sldMasterMk cId="1828318191" sldId="2147483660"/>
            <pc:sldLayoutMk cId="3012294529" sldId="2147483667"/>
          </pc:sldLayoutMkLst>
        </pc:sldLayoutChg>
        <pc:sldLayoutChg chg="del">
          <pc:chgData name="Lauren Cousin" userId="1f77b485-916f-41c8-b176-198634f9427c" providerId="ADAL" clId="{9A97BD7D-07AF-4618-86FB-3090EABD05AB}" dt="2025-01-23T16:35:59.234" v="17" actId="47"/>
          <pc:sldLayoutMkLst>
            <pc:docMk/>
            <pc:sldMasterMk cId="1828318191" sldId="2147483660"/>
            <pc:sldLayoutMk cId="861199977" sldId="2147483668"/>
          </pc:sldLayoutMkLst>
        </pc:sldLayoutChg>
        <pc:sldLayoutChg chg="del">
          <pc:chgData name="Lauren Cousin" userId="1f77b485-916f-41c8-b176-198634f9427c" providerId="ADAL" clId="{9A97BD7D-07AF-4618-86FB-3090EABD05AB}" dt="2025-01-23T16:35:59.234" v="17" actId="47"/>
          <pc:sldLayoutMkLst>
            <pc:docMk/>
            <pc:sldMasterMk cId="1828318191" sldId="2147483660"/>
            <pc:sldLayoutMk cId="2042024703" sldId="2147483669"/>
          </pc:sldLayoutMkLst>
        </pc:sldLayoutChg>
        <pc:sldLayoutChg chg="del">
          <pc:chgData name="Lauren Cousin" userId="1f77b485-916f-41c8-b176-198634f9427c" providerId="ADAL" clId="{9A97BD7D-07AF-4618-86FB-3090EABD05AB}" dt="2025-01-23T16:35:59.234" v="17" actId="47"/>
          <pc:sldLayoutMkLst>
            <pc:docMk/>
            <pc:sldMasterMk cId="1828318191" sldId="2147483660"/>
            <pc:sldLayoutMk cId="591332923" sldId="2147483670"/>
          </pc:sldLayoutMkLst>
        </pc:sldLayoutChg>
        <pc:sldLayoutChg chg="del">
          <pc:chgData name="Lauren Cousin" userId="1f77b485-916f-41c8-b176-198634f9427c" providerId="ADAL" clId="{9A97BD7D-07AF-4618-86FB-3090EABD05AB}" dt="2025-01-23T16:35:59.234" v="17" actId="47"/>
          <pc:sldLayoutMkLst>
            <pc:docMk/>
            <pc:sldMasterMk cId="1828318191" sldId="2147483660"/>
            <pc:sldLayoutMk cId="2646889972" sldId="2147483671"/>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EE417982-7A90-46E8-9D57-B3A3E26DFE51}" type="datetimeFigureOut">
              <a:rPr lang="en-GB" smtClean="0"/>
              <a:t>23/01/2025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553D3D30-0C98-4477-ACE3-AB55875B9B9B}" type="slidenum">
              <a:rPr lang="en-GB" smtClean="0"/>
              <a:t>‹#›</a:t>
            </a:fld>
            <a:endParaRPr lang="en-GB"/>
          </a:p>
        </p:txBody>
      </p:sp>
    </p:spTree>
    <p:extLst>
      <p:ext uri="{BB962C8B-B14F-4D97-AF65-F5344CB8AC3E}">
        <p14:creationId xmlns:p14="http://schemas.microsoft.com/office/powerpoint/2010/main" val="2988603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D08C4-D9C6-A74F-A66D-213402A0FB5D}"/>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2BD5979B-D842-744A-B306-7FCA9FE221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2AC36673-267D-7A4F-A332-9A4F9B244780}"/>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5" name="Footer Placeholder 4">
            <a:extLst>
              <a:ext uri="{FF2B5EF4-FFF2-40B4-BE49-F238E27FC236}">
                <a16:creationId xmlns:a16="http://schemas.microsoft.com/office/drawing/2014/main" id="{B11243EC-9046-044A-9BE8-001174BF67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E26E4D-D523-044D-B21D-B0E1BE7553AB}"/>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16996279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824AAD-973A-EB48-9F16-A497AE804E1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A3D42BA4-D335-AD44-9DDD-70260C17ADD8}"/>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7DECA65-8DB5-7644-B847-A8D49EBDF08C}"/>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5" name="Footer Placeholder 4">
            <a:extLst>
              <a:ext uri="{FF2B5EF4-FFF2-40B4-BE49-F238E27FC236}">
                <a16:creationId xmlns:a16="http://schemas.microsoft.com/office/drawing/2014/main" id="{B882A120-6442-B946-83A5-B7AD365B55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65ADC4-5AF1-8445-898E-B8BCD5F03873}"/>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19292246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E93ACF-012B-0744-9E99-853E8A209F4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AAF87769-CC62-714C-B15E-EA1A1E8ED52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41280A0-B114-524D-8857-E8FF02F96BE1}"/>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5" name="Footer Placeholder 4">
            <a:extLst>
              <a:ext uri="{FF2B5EF4-FFF2-40B4-BE49-F238E27FC236}">
                <a16:creationId xmlns:a16="http://schemas.microsoft.com/office/drawing/2014/main" id="{C4AC4420-31D1-B74C-8FC1-F3D35204710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23F3E90-3278-3540-8787-02D60D7637E8}"/>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3484732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B6B02-65EF-EB46-8A11-03D7DE57E566}"/>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0F7DAC1-AADD-534F-ADAF-4F141570132D}"/>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1B7868D-4B5B-A44A-B1CD-B610D2986F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8AF18DB-C0E3-F541-8D26-E9A66B00FF50}"/>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6" name="Footer Placeholder 5">
            <a:extLst>
              <a:ext uri="{FF2B5EF4-FFF2-40B4-BE49-F238E27FC236}">
                <a16:creationId xmlns:a16="http://schemas.microsoft.com/office/drawing/2014/main" id="{929E4413-A131-984E-B670-CB14A2AA987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A7552A-EDD4-7F43-A253-713191E20C55}"/>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29165965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98BC6E-C87D-014C-9543-94FE9566BE3F}"/>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9B916E18-D8C3-1344-A507-6C528F09AF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3C5847E-D86C-A44B-9D04-61D9671F850A}"/>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611234C9-7F65-2B4B-81C7-0B7D0814EA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536AB70-27DC-BB4C-A014-D68C81C29AA0}"/>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AE10BD4-05C2-CA4E-9AFD-BA49A2D72FD8}"/>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8" name="Footer Placeholder 7">
            <a:extLst>
              <a:ext uri="{FF2B5EF4-FFF2-40B4-BE49-F238E27FC236}">
                <a16:creationId xmlns:a16="http://schemas.microsoft.com/office/drawing/2014/main" id="{BDB014B3-87FD-004C-8492-72408DE8D64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FE228C5-E97A-E542-AF2C-420585927C20}"/>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2447779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7D6F-9780-4B48-B006-A490AAF52D90}"/>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889920CA-AF46-6F45-B297-A180E7332DE1}"/>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4" name="Footer Placeholder 3">
            <a:extLst>
              <a:ext uri="{FF2B5EF4-FFF2-40B4-BE49-F238E27FC236}">
                <a16:creationId xmlns:a16="http://schemas.microsoft.com/office/drawing/2014/main" id="{23F5B4A5-BE23-404E-A187-7C06A829356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5FF4D21-A15D-6443-BC8F-30B8FE90E319}"/>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2479389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47DB143-A4BE-2948-BED3-B9C495380E70}"/>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3" name="Footer Placeholder 2">
            <a:extLst>
              <a:ext uri="{FF2B5EF4-FFF2-40B4-BE49-F238E27FC236}">
                <a16:creationId xmlns:a16="http://schemas.microsoft.com/office/drawing/2014/main" id="{91E510AA-DB44-2749-96EF-142475EDEAD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221BD-303C-8C46-9CD1-F8B908CF6447}"/>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17233656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B9529-3400-5743-BCAF-B06EB936D17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C2B93737-FB21-B149-A1F9-2540763EDC2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13BCEEF-FF6B-C74F-9F37-C9EA859910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0BC7072-2BDE-FC4A-B665-1EFB06173A75}"/>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6" name="Footer Placeholder 5">
            <a:extLst>
              <a:ext uri="{FF2B5EF4-FFF2-40B4-BE49-F238E27FC236}">
                <a16:creationId xmlns:a16="http://schemas.microsoft.com/office/drawing/2014/main" id="{B5F8C117-B521-8148-812E-41924BB5103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6765076-F54B-BA4A-8CA8-67591E4608CF}"/>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3755464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A905FE-ACA9-DA4A-B98D-2CAF3FAE5D05}"/>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5180BA07-4A72-1D40-80B2-7E5D834A9AC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B30F8C9-AD03-214C-BC4A-B83F5400CB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F039651-C00E-9B44-8BBE-07C8D4EEB7E4}"/>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6" name="Footer Placeholder 5">
            <a:extLst>
              <a:ext uri="{FF2B5EF4-FFF2-40B4-BE49-F238E27FC236}">
                <a16:creationId xmlns:a16="http://schemas.microsoft.com/office/drawing/2014/main" id="{2BA695D9-0ABC-E84C-A6C5-AD9F6E5346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A4D1F42-37EF-F04F-843E-628DB1185744}"/>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859831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F034C2-41CF-1C40-9142-891A02F6CE0E}"/>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26C96811-F360-164C-AE3C-B8986A72BF5A}"/>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C3D7A33-FF17-0549-89CD-E2BD0DBF5475}"/>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5" name="Footer Placeholder 4">
            <a:extLst>
              <a:ext uri="{FF2B5EF4-FFF2-40B4-BE49-F238E27FC236}">
                <a16:creationId xmlns:a16="http://schemas.microsoft.com/office/drawing/2014/main" id="{0B5E5B78-3AF2-554B-97DC-1E56D995EBF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5EDB795-4294-EE4C-9729-FD06EAA9CD10}"/>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3906723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D1512AA-A11D-DB49-A1E8-5E2CADCC6EAC}"/>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9C9EFE1-2137-C641-B650-E63D16046CF4}"/>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5E2066E-5978-3547-8210-3FCD53386B44}"/>
              </a:ext>
            </a:extLst>
          </p:cNvPr>
          <p:cNvSpPr>
            <a:spLocks noGrp="1"/>
          </p:cNvSpPr>
          <p:nvPr>
            <p:ph type="dt" sz="half" idx="10"/>
          </p:nvPr>
        </p:nvSpPr>
        <p:spPr/>
        <p:txBody>
          <a:bodyPr/>
          <a:lstStyle/>
          <a:p>
            <a:fld id="{4B7F1DB8-B9E4-C547-B97E-0737A124D4BD}" type="datetimeFigureOut">
              <a:rPr lang="en-US" smtClean="0"/>
              <a:t>1/23/2025</a:t>
            </a:fld>
            <a:endParaRPr lang="en-US"/>
          </a:p>
        </p:txBody>
      </p:sp>
      <p:sp>
        <p:nvSpPr>
          <p:cNvPr id="5" name="Footer Placeholder 4">
            <a:extLst>
              <a:ext uri="{FF2B5EF4-FFF2-40B4-BE49-F238E27FC236}">
                <a16:creationId xmlns:a16="http://schemas.microsoft.com/office/drawing/2014/main" id="{7813B10F-25B8-CF4D-850B-A8F336A66FB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A9AA45-EE77-AC43-99D2-585D67DC661E}"/>
              </a:ext>
            </a:extLst>
          </p:cNvPr>
          <p:cNvSpPr>
            <a:spLocks noGrp="1"/>
          </p:cNvSpPr>
          <p:nvPr>
            <p:ph type="sldNum" sz="quarter" idx="12"/>
          </p:nvPr>
        </p:nvSpPr>
        <p:spPr/>
        <p:txBody>
          <a:bodyPr/>
          <a:lstStyle/>
          <a:p>
            <a:fld id="{98937054-6D0D-0646-B378-F120D517803A}" type="slidenum">
              <a:rPr lang="en-US" smtClean="0"/>
              <a:t>‹#›</a:t>
            </a:fld>
            <a:endParaRPr lang="en-US"/>
          </a:p>
        </p:txBody>
      </p:sp>
    </p:spTree>
    <p:extLst>
      <p:ext uri="{BB962C8B-B14F-4D97-AF65-F5344CB8AC3E}">
        <p14:creationId xmlns:p14="http://schemas.microsoft.com/office/powerpoint/2010/main" val="2541283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DA7B7B-0AEC-D643-8911-75F170B7C8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A7035A-BF4C-7148-85BF-1C8F889887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44D580B-2B05-2A48-A59C-250AEE4AE62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B7F1DB8-B9E4-C547-B97E-0737A124D4BD}" type="datetimeFigureOut">
              <a:rPr lang="en-US" smtClean="0"/>
              <a:t>1/23/2025</a:t>
            </a:fld>
            <a:endParaRPr lang="en-US"/>
          </a:p>
        </p:txBody>
      </p:sp>
      <p:sp>
        <p:nvSpPr>
          <p:cNvPr id="5" name="Footer Placeholder 4">
            <a:extLst>
              <a:ext uri="{FF2B5EF4-FFF2-40B4-BE49-F238E27FC236}">
                <a16:creationId xmlns:a16="http://schemas.microsoft.com/office/drawing/2014/main" id="{43B0EF0A-0376-F645-A7AD-6D4C5019DA4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F742152-47FB-CB41-948D-380FF10800E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8937054-6D0D-0646-B378-F120D517803A}" type="slidenum">
              <a:rPr lang="en-US" smtClean="0"/>
              <a:t>‹#›</a:t>
            </a:fld>
            <a:endParaRPr lang="en-US"/>
          </a:p>
        </p:txBody>
      </p:sp>
    </p:spTree>
    <p:extLst>
      <p:ext uri="{BB962C8B-B14F-4D97-AF65-F5344CB8AC3E}">
        <p14:creationId xmlns:p14="http://schemas.microsoft.com/office/powerpoint/2010/main" val="21897957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3CAE579-378B-6A44-9981-0ECB3E6AE234}"/>
              </a:ext>
            </a:extLst>
          </p:cNvPr>
          <p:cNvSpPr/>
          <p:nvPr/>
        </p:nvSpPr>
        <p:spPr>
          <a:xfrm>
            <a:off x="1817889" y="171980"/>
            <a:ext cx="2784592" cy="1473073"/>
          </a:xfrm>
          <a:prstGeom prst="rect">
            <a:avLst/>
          </a:prstGeom>
          <a:solidFill>
            <a:schemeClr val="accent1"/>
          </a:solidFill>
          <a:ln w="38100">
            <a:solidFill>
              <a:schemeClr val="accent4"/>
            </a:solidFill>
            <a:extLst>
              <a:ext uri="{C807C97D-BFC1-408E-A445-0C87EB9F89A2}">
                <ask:lineSketchStyleProps xmlns:ask="http://schemas.microsoft.com/office/drawing/2018/sketchyshapes" sd="1219033472">
                  <a:custGeom>
                    <a:avLst/>
                    <a:gdLst>
                      <a:gd name="connsiteX0" fmla="*/ 0 w 2784592"/>
                      <a:gd name="connsiteY0" fmla="*/ 0 h 1473073"/>
                      <a:gd name="connsiteX1" fmla="*/ 529072 w 2784592"/>
                      <a:gd name="connsiteY1" fmla="*/ 0 h 1473073"/>
                      <a:gd name="connsiteX2" fmla="*/ 1002453 w 2784592"/>
                      <a:gd name="connsiteY2" fmla="*/ 0 h 1473073"/>
                      <a:gd name="connsiteX3" fmla="*/ 1503680 w 2784592"/>
                      <a:gd name="connsiteY3" fmla="*/ 0 h 1473073"/>
                      <a:gd name="connsiteX4" fmla="*/ 2088444 w 2784592"/>
                      <a:gd name="connsiteY4" fmla="*/ 0 h 1473073"/>
                      <a:gd name="connsiteX5" fmla="*/ 2784592 w 2784592"/>
                      <a:gd name="connsiteY5" fmla="*/ 0 h 1473073"/>
                      <a:gd name="connsiteX6" fmla="*/ 2784592 w 2784592"/>
                      <a:gd name="connsiteY6" fmla="*/ 461563 h 1473073"/>
                      <a:gd name="connsiteX7" fmla="*/ 2784592 w 2784592"/>
                      <a:gd name="connsiteY7" fmla="*/ 908395 h 1473073"/>
                      <a:gd name="connsiteX8" fmla="*/ 2784592 w 2784592"/>
                      <a:gd name="connsiteY8" fmla="*/ 1473073 h 1473073"/>
                      <a:gd name="connsiteX9" fmla="*/ 2227674 w 2784592"/>
                      <a:gd name="connsiteY9" fmla="*/ 1473073 h 1473073"/>
                      <a:gd name="connsiteX10" fmla="*/ 1726447 w 2784592"/>
                      <a:gd name="connsiteY10" fmla="*/ 1473073 h 1473073"/>
                      <a:gd name="connsiteX11" fmla="*/ 1113837 w 2784592"/>
                      <a:gd name="connsiteY11" fmla="*/ 1473073 h 1473073"/>
                      <a:gd name="connsiteX12" fmla="*/ 584764 w 2784592"/>
                      <a:gd name="connsiteY12" fmla="*/ 1473073 h 1473073"/>
                      <a:gd name="connsiteX13" fmla="*/ 0 w 2784592"/>
                      <a:gd name="connsiteY13" fmla="*/ 1473073 h 1473073"/>
                      <a:gd name="connsiteX14" fmla="*/ 0 w 2784592"/>
                      <a:gd name="connsiteY14" fmla="*/ 967318 h 1473073"/>
                      <a:gd name="connsiteX15" fmla="*/ 0 w 2784592"/>
                      <a:gd name="connsiteY15" fmla="*/ 491024 h 1473073"/>
                      <a:gd name="connsiteX16" fmla="*/ 0 w 2784592"/>
                      <a:gd name="connsiteY16" fmla="*/ 0 h 14730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784592" h="1473073" fill="none" extrusionOk="0">
                        <a:moveTo>
                          <a:pt x="0" y="0"/>
                        </a:moveTo>
                        <a:cubicBezTo>
                          <a:pt x="159943" y="-41714"/>
                          <a:pt x="286063" y="14427"/>
                          <a:pt x="529072" y="0"/>
                        </a:cubicBezTo>
                        <a:cubicBezTo>
                          <a:pt x="772081" y="-14427"/>
                          <a:pt x="782190" y="88"/>
                          <a:pt x="1002453" y="0"/>
                        </a:cubicBezTo>
                        <a:cubicBezTo>
                          <a:pt x="1222716" y="-88"/>
                          <a:pt x="1276461" y="53821"/>
                          <a:pt x="1503680" y="0"/>
                        </a:cubicBezTo>
                        <a:cubicBezTo>
                          <a:pt x="1730899" y="-53821"/>
                          <a:pt x="1881432" y="22865"/>
                          <a:pt x="2088444" y="0"/>
                        </a:cubicBezTo>
                        <a:cubicBezTo>
                          <a:pt x="2295456" y="-22865"/>
                          <a:pt x="2456666" y="74011"/>
                          <a:pt x="2784592" y="0"/>
                        </a:cubicBezTo>
                        <a:cubicBezTo>
                          <a:pt x="2791344" y="117175"/>
                          <a:pt x="2780220" y="309200"/>
                          <a:pt x="2784592" y="461563"/>
                        </a:cubicBezTo>
                        <a:cubicBezTo>
                          <a:pt x="2788964" y="613926"/>
                          <a:pt x="2753683" y="736976"/>
                          <a:pt x="2784592" y="908395"/>
                        </a:cubicBezTo>
                        <a:cubicBezTo>
                          <a:pt x="2815501" y="1079814"/>
                          <a:pt x="2754296" y="1207403"/>
                          <a:pt x="2784592" y="1473073"/>
                        </a:cubicBezTo>
                        <a:cubicBezTo>
                          <a:pt x="2607655" y="1518230"/>
                          <a:pt x="2402426" y="1425773"/>
                          <a:pt x="2227674" y="1473073"/>
                        </a:cubicBezTo>
                        <a:cubicBezTo>
                          <a:pt x="2052922" y="1520373"/>
                          <a:pt x="1932290" y="1461043"/>
                          <a:pt x="1726447" y="1473073"/>
                        </a:cubicBezTo>
                        <a:cubicBezTo>
                          <a:pt x="1520604" y="1485103"/>
                          <a:pt x="1330005" y="1454693"/>
                          <a:pt x="1113837" y="1473073"/>
                        </a:cubicBezTo>
                        <a:cubicBezTo>
                          <a:pt x="897669" y="1491453"/>
                          <a:pt x="788223" y="1425990"/>
                          <a:pt x="584764" y="1473073"/>
                        </a:cubicBezTo>
                        <a:cubicBezTo>
                          <a:pt x="381305" y="1520156"/>
                          <a:pt x="132688" y="1469977"/>
                          <a:pt x="0" y="1473073"/>
                        </a:cubicBezTo>
                        <a:cubicBezTo>
                          <a:pt x="-27870" y="1237439"/>
                          <a:pt x="44424" y="1136074"/>
                          <a:pt x="0" y="967318"/>
                        </a:cubicBezTo>
                        <a:cubicBezTo>
                          <a:pt x="-44424" y="798562"/>
                          <a:pt x="44005" y="608024"/>
                          <a:pt x="0" y="491024"/>
                        </a:cubicBezTo>
                        <a:cubicBezTo>
                          <a:pt x="-44005" y="374024"/>
                          <a:pt x="13837" y="150242"/>
                          <a:pt x="0" y="0"/>
                        </a:cubicBezTo>
                        <a:close/>
                      </a:path>
                      <a:path w="2784592" h="1473073" stroke="0" extrusionOk="0">
                        <a:moveTo>
                          <a:pt x="0" y="0"/>
                        </a:moveTo>
                        <a:cubicBezTo>
                          <a:pt x="136101" y="-35193"/>
                          <a:pt x="274918" y="33184"/>
                          <a:pt x="529072" y="0"/>
                        </a:cubicBezTo>
                        <a:cubicBezTo>
                          <a:pt x="783226" y="-33184"/>
                          <a:pt x="888474" y="54831"/>
                          <a:pt x="1002453" y="0"/>
                        </a:cubicBezTo>
                        <a:cubicBezTo>
                          <a:pt x="1116432" y="-54831"/>
                          <a:pt x="1471006" y="47332"/>
                          <a:pt x="1615063" y="0"/>
                        </a:cubicBezTo>
                        <a:cubicBezTo>
                          <a:pt x="1759120" y="-47332"/>
                          <a:pt x="1913970" y="23701"/>
                          <a:pt x="2144136" y="0"/>
                        </a:cubicBezTo>
                        <a:cubicBezTo>
                          <a:pt x="2374302" y="-23701"/>
                          <a:pt x="2629477" y="35683"/>
                          <a:pt x="2784592" y="0"/>
                        </a:cubicBezTo>
                        <a:cubicBezTo>
                          <a:pt x="2838234" y="163585"/>
                          <a:pt x="2731725" y="351158"/>
                          <a:pt x="2784592" y="520486"/>
                        </a:cubicBezTo>
                        <a:cubicBezTo>
                          <a:pt x="2837459" y="689814"/>
                          <a:pt x="2776320" y="911959"/>
                          <a:pt x="2784592" y="1011510"/>
                        </a:cubicBezTo>
                        <a:cubicBezTo>
                          <a:pt x="2792864" y="1111061"/>
                          <a:pt x="2748985" y="1289637"/>
                          <a:pt x="2784592" y="1473073"/>
                        </a:cubicBezTo>
                        <a:cubicBezTo>
                          <a:pt x="2684062" y="1501147"/>
                          <a:pt x="2506023" y="1430617"/>
                          <a:pt x="2283365" y="1473073"/>
                        </a:cubicBezTo>
                        <a:cubicBezTo>
                          <a:pt x="2060707" y="1515529"/>
                          <a:pt x="1881704" y="1461059"/>
                          <a:pt x="1726447" y="1473073"/>
                        </a:cubicBezTo>
                        <a:cubicBezTo>
                          <a:pt x="1571190" y="1485087"/>
                          <a:pt x="1315731" y="1463801"/>
                          <a:pt x="1169529" y="1473073"/>
                        </a:cubicBezTo>
                        <a:cubicBezTo>
                          <a:pt x="1023327" y="1482345"/>
                          <a:pt x="902254" y="1467230"/>
                          <a:pt x="640456" y="1473073"/>
                        </a:cubicBezTo>
                        <a:cubicBezTo>
                          <a:pt x="378658" y="1478916"/>
                          <a:pt x="221683" y="1403185"/>
                          <a:pt x="0" y="1473073"/>
                        </a:cubicBezTo>
                        <a:cubicBezTo>
                          <a:pt x="-16464" y="1331863"/>
                          <a:pt x="46238" y="1185867"/>
                          <a:pt x="0" y="952587"/>
                        </a:cubicBezTo>
                        <a:cubicBezTo>
                          <a:pt x="-46238" y="719307"/>
                          <a:pt x="35076" y="591668"/>
                          <a:pt x="0" y="432101"/>
                        </a:cubicBezTo>
                        <a:cubicBezTo>
                          <a:pt x="-35076" y="272534"/>
                          <a:pt x="49778" y="117081"/>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bg1"/>
                </a:solidFill>
                <a:latin typeface="Halogen" pitchFamily="2" charset="77"/>
              </a:rPr>
              <a:t>Cultural Diversity</a:t>
            </a:r>
          </a:p>
          <a:p>
            <a:pPr algn="ctr"/>
            <a:r>
              <a:rPr lang="en-US" b="1">
                <a:solidFill>
                  <a:schemeClr val="bg1"/>
                </a:solidFill>
                <a:latin typeface="Halogen" pitchFamily="2" charset="77"/>
              </a:rPr>
              <a:t>at St Wilfrid's </a:t>
            </a:r>
          </a:p>
          <a:p>
            <a:pPr algn="ctr"/>
            <a:r>
              <a:rPr lang="en-US" b="1">
                <a:solidFill>
                  <a:schemeClr val="bg1"/>
                </a:solidFill>
                <a:latin typeface="Halogen" pitchFamily="2" charset="77"/>
              </a:rPr>
              <a:t>CE Primary School</a:t>
            </a:r>
          </a:p>
        </p:txBody>
      </p:sp>
      <p:sp>
        <p:nvSpPr>
          <p:cNvPr id="14" name="Rectangle 13">
            <a:extLst>
              <a:ext uri="{FF2B5EF4-FFF2-40B4-BE49-F238E27FC236}">
                <a16:creationId xmlns:a16="http://schemas.microsoft.com/office/drawing/2014/main" id="{1EBD2ADB-F8B4-224A-8108-BF1B2A6E5BEE}"/>
              </a:ext>
            </a:extLst>
          </p:cNvPr>
          <p:cNvSpPr>
            <a:spLocks/>
          </p:cNvSpPr>
          <p:nvPr/>
        </p:nvSpPr>
        <p:spPr>
          <a:xfrm>
            <a:off x="353315" y="1721775"/>
            <a:ext cx="4249166" cy="1930332"/>
          </a:xfrm>
          <a:prstGeom prst="rect">
            <a:avLst/>
          </a:prstGeom>
          <a:noFill/>
          <a:ln w="28575">
            <a:solidFill>
              <a:schemeClr val="accent4"/>
            </a:solidFill>
            <a:extLst>
              <a:ext uri="{C807C97D-BFC1-408E-A445-0C87EB9F89A2}">
                <ask:lineSketchStyleProps xmlns:ask="http://schemas.microsoft.com/office/drawing/2018/sketchyshapes" sd="1219033472">
                  <a:custGeom>
                    <a:avLst/>
                    <a:gdLst>
                      <a:gd name="connsiteX0" fmla="*/ 0 w 4249166"/>
                      <a:gd name="connsiteY0" fmla="*/ 0 h 1565658"/>
                      <a:gd name="connsiteX1" fmla="*/ 616129 w 4249166"/>
                      <a:gd name="connsiteY1" fmla="*/ 0 h 1565658"/>
                      <a:gd name="connsiteX2" fmla="*/ 1189766 w 4249166"/>
                      <a:gd name="connsiteY2" fmla="*/ 0 h 1565658"/>
                      <a:gd name="connsiteX3" fmla="*/ 1720912 w 4249166"/>
                      <a:gd name="connsiteY3" fmla="*/ 0 h 1565658"/>
                      <a:gd name="connsiteX4" fmla="*/ 2252058 w 4249166"/>
                      <a:gd name="connsiteY4" fmla="*/ 0 h 1565658"/>
                      <a:gd name="connsiteX5" fmla="*/ 2868187 w 4249166"/>
                      <a:gd name="connsiteY5" fmla="*/ 0 h 1565658"/>
                      <a:gd name="connsiteX6" fmla="*/ 3441824 w 4249166"/>
                      <a:gd name="connsiteY6" fmla="*/ 0 h 1565658"/>
                      <a:gd name="connsiteX7" fmla="*/ 4249166 w 4249166"/>
                      <a:gd name="connsiteY7" fmla="*/ 0 h 1565658"/>
                      <a:gd name="connsiteX8" fmla="*/ 4249166 w 4249166"/>
                      <a:gd name="connsiteY8" fmla="*/ 506229 h 1565658"/>
                      <a:gd name="connsiteX9" fmla="*/ 4249166 w 4249166"/>
                      <a:gd name="connsiteY9" fmla="*/ 981146 h 1565658"/>
                      <a:gd name="connsiteX10" fmla="*/ 4249166 w 4249166"/>
                      <a:gd name="connsiteY10" fmla="*/ 1565658 h 1565658"/>
                      <a:gd name="connsiteX11" fmla="*/ 3803004 w 4249166"/>
                      <a:gd name="connsiteY11" fmla="*/ 1565658 h 1565658"/>
                      <a:gd name="connsiteX12" fmla="*/ 3186875 w 4249166"/>
                      <a:gd name="connsiteY12" fmla="*/ 1565658 h 1565658"/>
                      <a:gd name="connsiteX13" fmla="*/ 2698220 w 4249166"/>
                      <a:gd name="connsiteY13" fmla="*/ 1565658 h 1565658"/>
                      <a:gd name="connsiteX14" fmla="*/ 2082091 w 4249166"/>
                      <a:gd name="connsiteY14" fmla="*/ 1565658 h 1565658"/>
                      <a:gd name="connsiteX15" fmla="*/ 1635929 w 4249166"/>
                      <a:gd name="connsiteY15" fmla="*/ 1565658 h 1565658"/>
                      <a:gd name="connsiteX16" fmla="*/ 1232258 w 4249166"/>
                      <a:gd name="connsiteY16" fmla="*/ 1565658 h 1565658"/>
                      <a:gd name="connsiteX17" fmla="*/ 828587 w 4249166"/>
                      <a:gd name="connsiteY17" fmla="*/ 1565658 h 1565658"/>
                      <a:gd name="connsiteX18" fmla="*/ 0 w 4249166"/>
                      <a:gd name="connsiteY18" fmla="*/ 1565658 h 1565658"/>
                      <a:gd name="connsiteX19" fmla="*/ 0 w 4249166"/>
                      <a:gd name="connsiteY19" fmla="*/ 1090742 h 1565658"/>
                      <a:gd name="connsiteX20" fmla="*/ 0 w 4249166"/>
                      <a:gd name="connsiteY20" fmla="*/ 537543 h 1565658"/>
                      <a:gd name="connsiteX21" fmla="*/ 0 w 4249166"/>
                      <a:gd name="connsiteY21" fmla="*/ 0 h 1565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4249166" h="1565658" fill="none" extrusionOk="0">
                        <a:moveTo>
                          <a:pt x="0" y="0"/>
                        </a:moveTo>
                        <a:cubicBezTo>
                          <a:pt x="139553" y="-52429"/>
                          <a:pt x="309207" y="7701"/>
                          <a:pt x="616129" y="0"/>
                        </a:cubicBezTo>
                        <a:cubicBezTo>
                          <a:pt x="923051" y="-7701"/>
                          <a:pt x="951902" y="59454"/>
                          <a:pt x="1189766" y="0"/>
                        </a:cubicBezTo>
                        <a:cubicBezTo>
                          <a:pt x="1427630" y="-59454"/>
                          <a:pt x="1579420" y="13799"/>
                          <a:pt x="1720912" y="0"/>
                        </a:cubicBezTo>
                        <a:cubicBezTo>
                          <a:pt x="1862404" y="-13799"/>
                          <a:pt x="2066598" y="61222"/>
                          <a:pt x="2252058" y="0"/>
                        </a:cubicBezTo>
                        <a:cubicBezTo>
                          <a:pt x="2437518" y="-61222"/>
                          <a:pt x="2597625" y="36575"/>
                          <a:pt x="2868187" y="0"/>
                        </a:cubicBezTo>
                        <a:cubicBezTo>
                          <a:pt x="3138749" y="-36575"/>
                          <a:pt x="3295801" y="20809"/>
                          <a:pt x="3441824" y="0"/>
                        </a:cubicBezTo>
                        <a:cubicBezTo>
                          <a:pt x="3587847" y="-20809"/>
                          <a:pt x="3849717" y="39992"/>
                          <a:pt x="4249166" y="0"/>
                        </a:cubicBezTo>
                        <a:cubicBezTo>
                          <a:pt x="4289473" y="116727"/>
                          <a:pt x="4240700" y="314497"/>
                          <a:pt x="4249166" y="506229"/>
                        </a:cubicBezTo>
                        <a:cubicBezTo>
                          <a:pt x="4257632" y="697961"/>
                          <a:pt x="4225845" y="869454"/>
                          <a:pt x="4249166" y="981146"/>
                        </a:cubicBezTo>
                        <a:cubicBezTo>
                          <a:pt x="4272487" y="1092838"/>
                          <a:pt x="4218901" y="1345533"/>
                          <a:pt x="4249166" y="1565658"/>
                        </a:cubicBezTo>
                        <a:cubicBezTo>
                          <a:pt x="4106799" y="1572124"/>
                          <a:pt x="3928031" y="1542556"/>
                          <a:pt x="3803004" y="1565658"/>
                        </a:cubicBezTo>
                        <a:cubicBezTo>
                          <a:pt x="3677977" y="1588760"/>
                          <a:pt x="3489864" y="1549230"/>
                          <a:pt x="3186875" y="1565658"/>
                        </a:cubicBezTo>
                        <a:cubicBezTo>
                          <a:pt x="2883886" y="1582086"/>
                          <a:pt x="2926041" y="1528206"/>
                          <a:pt x="2698220" y="1565658"/>
                        </a:cubicBezTo>
                        <a:cubicBezTo>
                          <a:pt x="2470400" y="1603110"/>
                          <a:pt x="2295309" y="1511059"/>
                          <a:pt x="2082091" y="1565658"/>
                        </a:cubicBezTo>
                        <a:cubicBezTo>
                          <a:pt x="1868873" y="1620257"/>
                          <a:pt x="1737076" y="1541023"/>
                          <a:pt x="1635929" y="1565658"/>
                        </a:cubicBezTo>
                        <a:cubicBezTo>
                          <a:pt x="1534782" y="1590293"/>
                          <a:pt x="1378224" y="1541581"/>
                          <a:pt x="1232258" y="1565658"/>
                        </a:cubicBezTo>
                        <a:cubicBezTo>
                          <a:pt x="1086292" y="1589735"/>
                          <a:pt x="1002417" y="1541868"/>
                          <a:pt x="828587" y="1565658"/>
                        </a:cubicBezTo>
                        <a:cubicBezTo>
                          <a:pt x="654757" y="1589448"/>
                          <a:pt x="372874" y="1484280"/>
                          <a:pt x="0" y="1565658"/>
                        </a:cubicBezTo>
                        <a:cubicBezTo>
                          <a:pt x="-47044" y="1367416"/>
                          <a:pt x="36544" y="1282849"/>
                          <a:pt x="0" y="1090742"/>
                        </a:cubicBezTo>
                        <a:cubicBezTo>
                          <a:pt x="-36544" y="898635"/>
                          <a:pt x="9308" y="799168"/>
                          <a:pt x="0" y="537543"/>
                        </a:cubicBezTo>
                        <a:cubicBezTo>
                          <a:pt x="-9308" y="275918"/>
                          <a:pt x="26153" y="223637"/>
                          <a:pt x="0" y="0"/>
                        </a:cubicBezTo>
                        <a:close/>
                      </a:path>
                      <a:path w="4249166" h="1565658" stroke="0" extrusionOk="0">
                        <a:moveTo>
                          <a:pt x="0" y="0"/>
                        </a:moveTo>
                        <a:cubicBezTo>
                          <a:pt x="157607" y="-51917"/>
                          <a:pt x="303848" y="54075"/>
                          <a:pt x="488654" y="0"/>
                        </a:cubicBezTo>
                        <a:cubicBezTo>
                          <a:pt x="673460" y="-54075"/>
                          <a:pt x="699141" y="21373"/>
                          <a:pt x="892325" y="0"/>
                        </a:cubicBezTo>
                        <a:cubicBezTo>
                          <a:pt x="1085509" y="-21373"/>
                          <a:pt x="1258234" y="64986"/>
                          <a:pt x="1508454" y="0"/>
                        </a:cubicBezTo>
                        <a:cubicBezTo>
                          <a:pt x="1758674" y="-64986"/>
                          <a:pt x="1809402" y="17610"/>
                          <a:pt x="1997108" y="0"/>
                        </a:cubicBezTo>
                        <a:cubicBezTo>
                          <a:pt x="2184814" y="-17610"/>
                          <a:pt x="2276263" y="50889"/>
                          <a:pt x="2485762" y="0"/>
                        </a:cubicBezTo>
                        <a:cubicBezTo>
                          <a:pt x="2695261" y="-50889"/>
                          <a:pt x="2970048" y="5925"/>
                          <a:pt x="3101891" y="0"/>
                        </a:cubicBezTo>
                        <a:cubicBezTo>
                          <a:pt x="3233734" y="-5925"/>
                          <a:pt x="3367471" y="34422"/>
                          <a:pt x="3548054" y="0"/>
                        </a:cubicBezTo>
                        <a:cubicBezTo>
                          <a:pt x="3728637" y="-34422"/>
                          <a:pt x="4015444" y="7117"/>
                          <a:pt x="4249166" y="0"/>
                        </a:cubicBezTo>
                        <a:cubicBezTo>
                          <a:pt x="4290217" y="251677"/>
                          <a:pt x="4236175" y="371263"/>
                          <a:pt x="4249166" y="553199"/>
                        </a:cubicBezTo>
                        <a:cubicBezTo>
                          <a:pt x="4262157" y="735135"/>
                          <a:pt x="4207624" y="920950"/>
                          <a:pt x="4249166" y="1043772"/>
                        </a:cubicBezTo>
                        <a:cubicBezTo>
                          <a:pt x="4290708" y="1166594"/>
                          <a:pt x="4228444" y="1310033"/>
                          <a:pt x="4249166" y="1565658"/>
                        </a:cubicBezTo>
                        <a:cubicBezTo>
                          <a:pt x="4128452" y="1584996"/>
                          <a:pt x="3885732" y="1498720"/>
                          <a:pt x="3675529" y="1565658"/>
                        </a:cubicBezTo>
                        <a:cubicBezTo>
                          <a:pt x="3465326" y="1632596"/>
                          <a:pt x="3246880" y="1500669"/>
                          <a:pt x="3059400" y="1565658"/>
                        </a:cubicBezTo>
                        <a:cubicBezTo>
                          <a:pt x="2871920" y="1630647"/>
                          <a:pt x="2577676" y="1510577"/>
                          <a:pt x="2443270" y="1565658"/>
                        </a:cubicBezTo>
                        <a:cubicBezTo>
                          <a:pt x="2308864" y="1620739"/>
                          <a:pt x="2218678" y="1521085"/>
                          <a:pt x="1997108" y="1565658"/>
                        </a:cubicBezTo>
                        <a:cubicBezTo>
                          <a:pt x="1775538" y="1610231"/>
                          <a:pt x="1657320" y="1510702"/>
                          <a:pt x="1465962" y="1565658"/>
                        </a:cubicBezTo>
                        <a:cubicBezTo>
                          <a:pt x="1274604" y="1620614"/>
                          <a:pt x="1004646" y="1565538"/>
                          <a:pt x="849833" y="1565658"/>
                        </a:cubicBezTo>
                        <a:cubicBezTo>
                          <a:pt x="695020" y="1565778"/>
                          <a:pt x="214727" y="1545560"/>
                          <a:pt x="0" y="1565658"/>
                        </a:cubicBezTo>
                        <a:cubicBezTo>
                          <a:pt x="-56987" y="1436886"/>
                          <a:pt x="536" y="1191520"/>
                          <a:pt x="0" y="1090742"/>
                        </a:cubicBezTo>
                        <a:cubicBezTo>
                          <a:pt x="-536" y="989964"/>
                          <a:pt x="27877" y="768050"/>
                          <a:pt x="0" y="600169"/>
                        </a:cubicBezTo>
                        <a:cubicBezTo>
                          <a:pt x="-27877" y="432288"/>
                          <a:pt x="536" y="145222"/>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100" b="1">
                <a:solidFill>
                  <a:schemeClr val="tx1"/>
                </a:solidFill>
              </a:rPr>
              <a:t>Values and Drivers</a:t>
            </a:r>
          </a:p>
          <a:p>
            <a:pPr algn="ctr"/>
            <a:r>
              <a:rPr lang="en-US" sz="1100">
                <a:solidFill>
                  <a:schemeClr val="tx1"/>
                </a:solidFill>
              </a:rPr>
              <a:t>Cultural diversity at St Wilfrid's </a:t>
            </a:r>
            <a:r>
              <a:rPr lang="en-GB" sz="1100">
                <a:solidFill>
                  <a:schemeClr val="tx1"/>
                </a:solidFill>
              </a:rPr>
              <a:t>involves celebrating those differences and creating a culture of inclusion and acceptance among students and the greater school community.</a:t>
            </a:r>
            <a:r>
              <a:rPr lang="en-US" sz="1100">
                <a:solidFill>
                  <a:schemeClr val="tx1"/>
                </a:solidFill>
              </a:rPr>
              <a:t> Diversity in the classroom, we believe, is </a:t>
            </a:r>
            <a:r>
              <a:rPr lang="en-GB" sz="1100">
                <a:solidFill>
                  <a:schemeClr val="tx1"/>
                </a:solidFill>
              </a:rPr>
              <a:t>understanding that each student brings unique experiences, strengths, and ideas to our classroom. At St Wilfrid's, we prepare children for the workforce, so teaching must effectively address and embrace the realities that come with living and working in a diverse school, community and country.</a:t>
            </a:r>
          </a:p>
          <a:p>
            <a:pPr algn="ctr"/>
            <a:r>
              <a:rPr lang="en-GB" sz="1100" b="1">
                <a:solidFill>
                  <a:schemeClr val="tx1"/>
                </a:solidFill>
              </a:rPr>
              <a:t>Diversity Champions</a:t>
            </a:r>
          </a:p>
          <a:p>
            <a:pPr algn="ctr"/>
            <a:endParaRPr lang="en-US" sz="1100" b="1">
              <a:solidFill>
                <a:schemeClr val="tx1"/>
              </a:solidFill>
            </a:endParaRPr>
          </a:p>
        </p:txBody>
      </p:sp>
      <p:sp>
        <p:nvSpPr>
          <p:cNvPr id="16" name="Rectangle 15">
            <a:extLst>
              <a:ext uri="{FF2B5EF4-FFF2-40B4-BE49-F238E27FC236}">
                <a16:creationId xmlns:a16="http://schemas.microsoft.com/office/drawing/2014/main" id="{2AEB8B02-FE0C-8444-A0B8-6CE62E2B3B3E}"/>
              </a:ext>
            </a:extLst>
          </p:cNvPr>
          <p:cNvSpPr/>
          <p:nvPr/>
        </p:nvSpPr>
        <p:spPr>
          <a:xfrm>
            <a:off x="10069033" y="80332"/>
            <a:ext cx="1876199" cy="1930332"/>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US" sz="1000" b="1">
              <a:solidFill>
                <a:schemeClr val="tx1"/>
              </a:solidFill>
              <a:cs typeface="Calibri"/>
            </a:endParaRPr>
          </a:p>
          <a:p>
            <a:pPr algn="ctr"/>
            <a:endParaRPr lang="en-US" sz="1000" b="1">
              <a:solidFill>
                <a:schemeClr val="tx1"/>
              </a:solidFill>
              <a:cs typeface="Calibri"/>
            </a:endParaRPr>
          </a:p>
          <a:p>
            <a:pPr algn="ctr"/>
            <a:endParaRPr lang="en-US" sz="1000" b="1">
              <a:solidFill>
                <a:schemeClr val="tx1"/>
              </a:solidFill>
              <a:cs typeface="Calibri"/>
            </a:endParaRPr>
          </a:p>
          <a:p>
            <a:pPr algn="ctr"/>
            <a:endParaRPr lang="en-US" sz="1000" b="1">
              <a:solidFill>
                <a:schemeClr val="tx1"/>
              </a:solidFill>
              <a:cs typeface="Calibri"/>
            </a:endParaRPr>
          </a:p>
          <a:p>
            <a:pPr algn="ctr"/>
            <a:endParaRPr lang="en-US" sz="1000" b="1">
              <a:solidFill>
                <a:schemeClr val="tx1"/>
              </a:solidFill>
              <a:cs typeface="Calibri"/>
            </a:endParaRPr>
          </a:p>
          <a:p>
            <a:pPr algn="ctr"/>
            <a:endParaRPr lang="en-US" sz="1000" b="1">
              <a:solidFill>
                <a:schemeClr val="tx1"/>
              </a:solidFill>
              <a:cs typeface="Calibri"/>
            </a:endParaRPr>
          </a:p>
          <a:p>
            <a:pPr algn="ctr"/>
            <a:endParaRPr lang="en-US" sz="1000" b="1">
              <a:solidFill>
                <a:schemeClr val="tx1"/>
              </a:solidFill>
            </a:endParaRPr>
          </a:p>
          <a:p>
            <a:pPr algn="ctr"/>
            <a:endParaRPr lang="en-US" sz="1000" b="1">
              <a:solidFill>
                <a:schemeClr val="tx1"/>
              </a:solidFill>
            </a:endParaRPr>
          </a:p>
          <a:p>
            <a:pPr algn="ctr"/>
            <a:r>
              <a:rPr lang="en-US" sz="1000" b="1">
                <a:solidFill>
                  <a:schemeClr val="tx1"/>
                </a:solidFill>
              </a:rPr>
              <a:t>Language</a:t>
            </a:r>
            <a:endParaRPr lang="en-US" sz="1000" b="1">
              <a:solidFill>
                <a:schemeClr val="tx1"/>
              </a:solidFill>
              <a:cs typeface="Calibri"/>
            </a:endParaRPr>
          </a:p>
          <a:p>
            <a:pPr algn="ctr"/>
            <a:r>
              <a:rPr lang="en-GB" sz="1000">
                <a:solidFill>
                  <a:schemeClr val="tx1"/>
                </a:solidFill>
              </a:rPr>
              <a:t>For students who may not have English proficiency.</a:t>
            </a:r>
            <a:endParaRPr lang="en-GB" sz="1000">
              <a:solidFill>
                <a:schemeClr val="tx1"/>
              </a:solidFill>
              <a:cs typeface="Calibri"/>
            </a:endParaRPr>
          </a:p>
          <a:p>
            <a:pPr marL="171450" indent="-171450" algn="ctr">
              <a:buFont typeface="Arial" panose="020B0604020202020204" pitchFamily="34" charset="0"/>
              <a:buChar char="•"/>
            </a:pPr>
            <a:r>
              <a:rPr lang="en-GB" sz="1000" b="1">
                <a:solidFill>
                  <a:schemeClr val="tx1"/>
                </a:solidFill>
                <a:ea typeface="+mn-lt"/>
                <a:cs typeface="Calibri"/>
              </a:rPr>
              <a:t>Language classes with our partner school to encourage children to write in their language.</a:t>
            </a:r>
          </a:p>
          <a:p>
            <a:pPr marL="171450" indent="-171450" algn="ctr">
              <a:buFont typeface="Arial" panose="020B0604020202020204" pitchFamily="34" charset="0"/>
              <a:buChar char="•"/>
            </a:pPr>
            <a:r>
              <a:rPr lang="en-GB" sz="1000" b="1">
                <a:solidFill>
                  <a:schemeClr val="tx1"/>
                </a:solidFill>
                <a:ea typeface="+mn-lt"/>
                <a:cs typeface="Calibri"/>
              </a:rPr>
              <a:t>Sign language to songs</a:t>
            </a:r>
          </a:p>
          <a:p>
            <a:pPr marL="171450" indent="-171450" algn="ctr">
              <a:buFont typeface="Arial" panose="020B0604020202020204" pitchFamily="34" charset="0"/>
              <a:buChar char="•"/>
            </a:pPr>
            <a:r>
              <a:rPr lang="en-GB" sz="1000" b="1">
                <a:solidFill>
                  <a:schemeClr val="tx1"/>
                </a:solidFill>
                <a:ea typeface="+mn-lt"/>
                <a:cs typeface="Calibri"/>
              </a:rPr>
              <a:t>School Prayer spoken in languages used across school </a:t>
            </a:r>
            <a:r>
              <a:rPr lang="en-GB" sz="1000" b="1" err="1">
                <a:solidFill>
                  <a:schemeClr val="tx1"/>
                </a:solidFill>
                <a:ea typeface="+mn-lt"/>
                <a:cs typeface="Calibri"/>
              </a:rPr>
              <a:t>eg</a:t>
            </a:r>
            <a:r>
              <a:rPr lang="en-GB" sz="1000" b="1">
                <a:solidFill>
                  <a:schemeClr val="tx1"/>
                </a:solidFill>
                <a:ea typeface="+mn-lt"/>
                <a:cs typeface="Calibri"/>
              </a:rPr>
              <a:t> Italian</a:t>
            </a:r>
          </a:p>
          <a:p>
            <a:pPr marL="171450" indent="-171450" algn="ctr">
              <a:buFont typeface="Arial" panose="020B0604020202020204" pitchFamily="34" charset="0"/>
              <a:buChar char="•"/>
            </a:pPr>
            <a:endParaRPr lang="en-GB" sz="1000" b="1">
              <a:solidFill>
                <a:schemeClr val="tx1"/>
              </a:solidFill>
              <a:cs typeface="Calibri" panose="020F0502020204030204"/>
            </a:endParaRPr>
          </a:p>
          <a:p>
            <a:pPr marL="171450" indent="-171450" algn="ctr">
              <a:buFont typeface="Arial" panose="020B0604020202020204" pitchFamily="34" charset="0"/>
              <a:buChar char="•"/>
            </a:pPr>
            <a:endParaRPr lang="en-GB" sz="1000" b="1">
              <a:solidFill>
                <a:schemeClr val="tx1"/>
              </a:solidFill>
              <a:cs typeface="Calibri" panose="020F0502020204030204"/>
            </a:endParaRPr>
          </a:p>
          <a:p>
            <a:pPr algn="ctr"/>
            <a:endParaRPr lang="en-GB" sz="1000">
              <a:solidFill>
                <a:schemeClr val="tx1"/>
              </a:solidFill>
              <a:cs typeface="Calibri" panose="020F0502020204030204"/>
            </a:endParaRPr>
          </a:p>
          <a:p>
            <a:pPr algn="ctr"/>
            <a:endParaRPr lang="en-GB" sz="1000">
              <a:solidFill>
                <a:schemeClr val="tx1"/>
              </a:solidFill>
              <a:cs typeface="Calibri" panose="020F0502020204030204"/>
            </a:endParaRPr>
          </a:p>
          <a:p>
            <a:pPr algn="ctr"/>
            <a:endParaRPr lang="en-GB" sz="1000">
              <a:solidFill>
                <a:schemeClr val="tx1"/>
              </a:solidFill>
              <a:cs typeface="Calibri" panose="020F0502020204030204"/>
            </a:endParaRPr>
          </a:p>
          <a:p>
            <a:pPr algn="ctr"/>
            <a:endParaRPr lang="en-GB" sz="1000">
              <a:solidFill>
                <a:schemeClr val="tx1"/>
              </a:solidFill>
              <a:cs typeface="Calibri" panose="020F0502020204030204"/>
            </a:endParaRPr>
          </a:p>
          <a:p>
            <a:pPr algn="ctr"/>
            <a:endParaRPr lang="en-GB" sz="1000">
              <a:solidFill>
                <a:schemeClr val="tx1"/>
              </a:solidFill>
              <a:cs typeface="Calibri" panose="020F0502020204030204"/>
            </a:endParaRPr>
          </a:p>
          <a:p>
            <a:pPr algn="ctr"/>
            <a:endParaRPr lang="en-US" sz="1000" b="1">
              <a:solidFill>
                <a:schemeClr val="tx1"/>
              </a:solidFill>
              <a:cs typeface="Calibri" panose="020F0502020204030204"/>
            </a:endParaRPr>
          </a:p>
        </p:txBody>
      </p:sp>
      <p:sp>
        <p:nvSpPr>
          <p:cNvPr id="18" name="Rectangle 17">
            <a:extLst>
              <a:ext uri="{FF2B5EF4-FFF2-40B4-BE49-F238E27FC236}">
                <a16:creationId xmlns:a16="http://schemas.microsoft.com/office/drawing/2014/main" id="{D34ECEDD-F4A8-1746-843A-4C132623771D}"/>
              </a:ext>
            </a:extLst>
          </p:cNvPr>
          <p:cNvSpPr/>
          <p:nvPr/>
        </p:nvSpPr>
        <p:spPr>
          <a:xfrm>
            <a:off x="289529" y="3798574"/>
            <a:ext cx="4249166" cy="2810717"/>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en-US" sz="1100" b="1" kern="1200">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US" sz="1100" b="1">
              <a:solidFill>
                <a:schemeClr val="tx1"/>
              </a:solidFill>
              <a:ea typeface="Calibri" panose="020F0502020204030204" pitchFamily="34" charset="0"/>
              <a:cs typeface="Times New Roman" panose="02020603050405020304" pitchFamily="18" charset="0"/>
            </a:endParaRPr>
          </a:p>
          <a:p>
            <a:pPr algn="ctr">
              <a:spcAft>
                <a:spcPts val="0"/>
              </a:spcAft>
            </a:pPr>
            <a:endParaRPr lang="en-US" sz="1100" b="1" kern="1200">
              <a:solidFill>
                <a:schemeClr val="tx1"/>
              </a:solidFill>
              <a:effectLst/>
              <a:ea typeface="Calibri" panose="020F0502020204030204" pitchFamily="34" charset="0"/>
              <a:cs typeface="Times New Roman" panose="02020603050405020304" pitchFamily="18" charset="0"/>
            </a:endParaRPr>
          </a:p>
          <a:p>
            <a:pPr algn="ctr">
              <a:spcAft>
                <a:spcPts val="0"/>
              </a:spcAft>
            </a:pPr>
            <a:r>
              <a:rPr lang="en-GB" sz="1100">
                <a:solidFill>
                  <a:schemeClr val="tx1"/>
                </a:solidFill>
              </a:rPr>
              <a:t> </a:t>
            </a:r>
          </a:p>
          <a:p>
            <a:pPr algn="ctr">
              <a:spcAft>
                <a:spcPts val="0"/>
              </a:spcAft>
            </a:pPr>
            <a:endParaRPr lang="en-GB" sz="1100">
              <a:solidFill>
                <a:schemeClr val="tx1"/>
              </a:solidFill>
            </a:endParaRPr>
          </a:p>
          <a:p>
            <a:pPr algn="ctr">
              <a:spcAft>
                <a:spcPts val="0"/>
              </a:spcAft>
            </a:pPr>
            <a:endParaRPr lang="en-US" sz="1100" b="1">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US" sz="1100" b="1">
              <a:solidFill>
                <a:schemeClr val="tx1"/>
              </a:solidFill>
              <a:ea typeface="Calibri" panose="020F0502020204030204" pitchFamily="34" charset="0"/>
              <a:cs typeface="Times New Roman" panose="02020603050405020304" pitchFamily="18" charset="0"/>
            </a:endParaRPr>
          </a:p>
          <a:p>
            <a:pPr algn="ctr">
              <a:spcAft>
                <a:spcPts val="0"/>
              </a:spcAft>
            </a:pPr>
            <a:endParaRPr lang="en-US" sz="1100" b="1">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US" sz="1100" b="1">
              <a:solidFill>
                <a:schemeClr val="tx1"/>
              </a:solidFill>
              <a:ea typeface="Calibri" panose="020F0502020204030204" pitchFamily="34" charset="0"/>
              <a:cs typeface="Times New Roman" panose="02020603050405020304" pitchFamily="18" charset="0"/>
            </a:endParaRPr>
          </a:p>
          <a:p>
            <a:pPr algn="ctr"/>
            <a:endParaRPr lang="en-US" sz="1100" b="1">
              <a:solidFill>
                <a:schemeClr val="tx1"/>
              </a:solidFill>
              <a:ea typeface="Calibri" panose="020F0502020204030204" pitchFamily="34" charset="0"/>
              <a:cs typeface="Times New Roman"/>
            </a:endParaRPr>
          </a:p>
          <a:p>
            <a:pPr algn="ctr">
              <a:spcAft>
                <a:spcPts val="0"/>
              </a:spcAft>
            </a:pPr>
            <a:endParaRPr lang="en-US" sz="1100" b="1">
              <a:solidFill>
                <a:schemeClr val="tx1"/>
              </a:solidFill>
              <a:ea typeface="Calibri" panose="020F0502020204030204" pitchFamily="34" charset="0"/>
              <a:cs typeface="Times New Roman"/>
            </a:endParaRPr>
          </a:p>
          <a:p>
            <a:pPr algn="ctr">
              <a:spcAft>
                <a:spcPts val="0"/>
              </a:spcAft>
            </a:pPr>
            <a:endParaRPr lang="en-US" sz="1100" b="1">
              <a:solidFill>
                <a:schemeClr val="tx1"/>
              </a:solidFill>
              <a:effectLst/>
              <a:ea typeface="Calibri" panose="020F0502020204030204" pitchFamily="34" charset="0"/>
              <a:cs typeface="Times New Roman"/>
            </a:endParaRPr>
          </a:p>
          <a:p>
            <a:pPr algn="ctr">
              <a:spcAft>
                <a:spcPts val="0"/>
              </a:spcAft>
            </a:pPr>
            <a:endParaRPr lang="en-US" sz="1100" b="1">
              <a:solidFill>
                <a:schemeClr val="tx1"/>
              </a:solidFill>
              <a:ea typeface="Calibri" panose="020F0502020204030204" pitchFamily="34" charset="0"/>
              <a:cs typeface="Times New Roman"/>
            </a:endParaRPr>
          </a:p>
          <a:p>
            <a:pPr algn="ctr">
              <a:spcAft>
                <a:spcPts val="0"/>
              </a:spcAft>
            </a:pPr>
            <a:r>
              <a:rPr lang="en-US" sz="1100" b="1">
                <a:solidFill>
                  <a:schemeClr val="tx1"/>
                </a:solidFill>
                <a:effectLst/>
                <a:ea typeface="Calibri" panose="020F0502020204030204" pitchFamily="34" charset="0"/>
                <a:cs typeface="Times New Roman"/>
              </a:rPr>
              <a:t>Religion</a:t>
            </a:r>
            <a:endParaRPr lang="en-GB" sz="1100">
              <a:solidFill>
                <a:schemeClr val="tx1"/>
              </a:solidFill>
              <a:effectLst/>
              <a:ea typeface="Calibri" panose="020F0502020204030204" pitchFamily="34" charset="0"/>
              <a:cs typeface="Times New Roman"/>
            </a:endParaRPr>
          </a:p>
          <a:p>
            <a:pPr algn="ctr">
              <a:spcAft>
                <a:spcPts val="0"/>
              </a:spcAft>
            </a:pPr>
            <a:r>
              <a:rPr lang="en-GB" sz="1100">
                <a:solidFill>
                  <a:schemeClr val="tx1"/>
                </a:solidFill>
              </a:rPr>
              <a:t>Despite being a Church of England school, religions can be just as broad as ethnic backgrounds, and we believe it’s important to honour each student’s religious beliefs and practices. Teachers should further recognise that students may have trouble understanding that the religious beliefs they were raised to believe may not fit in with the beliefs and lifestyle of their peers.</a:t>
            </a:r>
            <a:endParaRPr lang="en-GB" sz="1100">
              <a:solidFill>
                <a:schemeClr val="tx1"/>
              </a:solidFill>
              <a:cs typeface="Calibri"/>
            </a:endParaRPr>
          </a:p>
          <a:p>
            <a:pPr marL="171450" indent="-171450" algn="ctr">
              <a:spcAft>
                <a:spcPts val="0"/>
              </a:spcAft>
              <a:buFont typeface="Arial" panose="020B0604020202020204" pitchFamily="34" charset="0"/>
              <a:buChar char="•"/>
            </a:pPr>
            <a:r>
              <a:rPr lang="en-GB" sz="1100" b="1">
                <a:solidFill>
                  <a:schemeClr val="tx1"/>
                </a:solidFill>
                <a:effectLst/>
                <a:ea typeface="Calibri" panose="020F0502020204030204" pitchFamily="34" charset="0"/>
                <a:cs typeface="Times New Roman" panose="02020603050405020304" pitchFamily="18" charset="0"/>
              </a:rPr>
              <a:t>Extensive whole school map for RE.</a:t>
            </a:r>
          </a:p>
          <a:p>
            <a:pPr marL="171450" indent="-171450" algn="ctr">
              <a:spcAft>
                <a:spcPts val="0"/>
              </a:spcAft>
              <a:buFont typeface="Arial" panose="020B0604020202020204" pitchFamily="34" charset="0"/>
              <a:buChar char="•"/>
            </a:pPr>
            <a:r>
              <a:rPr lang="en-GB" sz="1100" b="1">
                <a:solidFill>
                  <a:schemeClr val="tx1"/>
                </a:solidFill>
                <a:ea typeface="Calibri" panose="020F0502020204030204" pitchFamily="34" charset="0"/>
                <a:cs typeface="Times New Roman" panose="02020603050405020304" pitchFamily="18" charset="0"/>
              </a:rPr>
              <a:t>Visits and visitors of different faiths and places of worships.</a:t>
            </a:r>
          </a:p>
          <a:p>
            <a:pPr marL="171450" indent="-171450" algn="ctr">
              <a:spcAft>
                <a:spcPts val="0"/>
              </a:spcAft>
              <a:buFont typeface="Arial" panose="020B0604020202020204" pitchFamily="34" charset="0"/>
              <a:buChar char="•"/>
            </a:pPr>
            <a:r>
              <a:rPr lang="en-GB" sz="1100" b="1">
                <a:solidFill>
                  <a:schemeClr val="tx1"/>
                </a:solidFill>
                <a:ea typeface="Calibri" panose="020F0502020204030204" pitchFamily="34" charset="0"/>
                <a:cs typeface="Times New Roman" panose="02020603050405020304" pitchFamily="18" charset="0"/>
              </a:rPr>
              <a:t>Children get to experience artefacts from different faiths as part of our RS Resources membership.</a:t>
            </a:r>
          </a:p>
          <a:p>
            <a:pPr marL="171450" indent="-171450" algn="ctr">
              <a:buFont typeface="Arial" panose="020B0604020202020204" pitchFamily="34" charset="0"/>
              <a:buChar char="•"/>
            </a:pPr>
            <a:r>
              <a:rPr lang="en-GB" sz="1100" b="1">
                <a:solidFill>
                  <a:schemeClr val="tx1"/>
                </a:solidFill>
                <a:ea typeface="Calibri" panose="020F0502020204030204" pitchFamily="34" charset="0"/>
                <a:cs typeface="Times New Roman"/>
              </a:rPr>
              <a:t>Learning about different festivals and celebrations in the year, Chinese New Year and how that is celebrated, Diwali Festival the practices and customs, Channukah. Children are taught to respect the diverse faith backgrounds that are represented in the UK. </a:t>
            </a:r>
            <a:endParaRPr lang="en-GB" sz="1100" b="1">
              <a:solidFill>
                <a:schemeClr val="tx1"/>
              </a:solidFill>
              <a:ea typeface="+mn-lt"/>
              <a:cs typeface="+mn-lt"/>
            </a:endParaRPr>
          </a:p>
          <a:p>
            <a:pPr marL="171450" indent="-171450" algn="ctr">
              <a:buFont typeface="Arial" panose="020B0604020202020204" pitchFamily="34" charset="0"/>
              <a:buChar char="•"/>
            </a:pPr>
            <a:endParaRPr lang="en-GB" sz="1100">
              <a:solidFill>
                <a:schemeClr val="tx1"/>
              </a:solidFill>
              <a:cs typeface="Times New Roman" panose="02020603050405020304" pitchFamily="18" charset="0"/>
            </a:endParaRPr>
          </a:p>
          <a:p>
            <a:pPr algn="ctr">
              <a:spcAft>
                <a:spcPts val="0"/>
              </a:spcAft>
            </a:pPr>
            <a:endParaRPr lang="en-GB" sz="1100">
              <a:solidFill>
                <a:schemeClr val="tx1"/>
              </a:solidFill>
            </a:endParaRPr>
          </a:p>
          <a:p>
            <a:pPr algn="ctr">
              <a:spcAft>
                <a:spcPts val="0"/>
              </a:spcAft>
            </a:pPr>
            <a:endParaRPr lang="en-GB" sz="1100" kern="1200">
              <a:solidFill>
                <a:schemeClr val="tx1"/>
              </a:solidFill>
              <a:effectLst/>
              <a:ea typeface="Calibri" panose="020F0502020204030204" pitchFamily="34" charset="0"/>
              <a:cs typeface="Calibri" panose="020F0502020204030204"/>
            </a:endParaRPr>
          </a:p>
          <a:p>
            <a:pPr algn="ctr">
              <a:spcAft>
                <a:spcPts val="0"/>
              </a:spcAft>
            </a:pPr>
            <a:endParaRPr lang="en-GB" sz="1100">
              <a:solidFill>
                <a:schemeClr val="tx1"/>
              </a:solidFill>
              <a:ea typeface="Calibri" panose="020F0502020204030204" pitchFamily="34" charset="0"/>
              <a:cs typeface="Calibri" panose="020F0502020204030204"/>
            </a:endParaRPr>
          </a:p>
          <a:p>
            <a:pPr algn="ctr">
              <a:spcAft>
                <a:spcPts val="0"/>
              </a:spcAft>
            </a:pPr>
            <a:endParaRPr lang="en-GB" sz="1100" b="1" kern="1200">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GB" sz="1100" b="1">
              <a:solidFill>
                <a:schemeClr val="tx1"/>
              </a:solidFill>
              <a:ea typeface="Calibri" panose="020F0502020204030204" pitchFamily="34" charset="0"/>
              <a:cs typeface="Times New Roman" panose="02020603050405020304" pitchFamily="18" charset="0"/>
            </a:endParaRPr>
          </a:p>
          <a:p>
            <a:pPr algn="ctr">
              <a:spcAft>
                <a:spcPts val="0"/>
              </a:spcAft>
            </a:pPr>
            <a:endParaRPr lang="en-GB" sz="1100" b="1" kern="1200">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GB" sz="1100" b="1">
              <a:solidFill>
                <a:schemeClr val="tx1"/>
              </a:solidFill>
              <a:ea typeface="Calibri" panose="020F0502020204030204" pitchFamily="34" charset="0"/>
              <a:cs typeface="Times New Roman" panose="02020603050405020304" pitchFamily="18" charset="0"/>
            </a:endParaRPr>
          </a:p>
          <a:p>
            <a:pPr algn="ctr">
              <a:spcAft>
                <a:spcPts val="0"/>
              </a:spcAft>
            </a:pPr>
            <a:endParaRPr lang="en-GB" sz="1100" b="1" kern="1200">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GB" sz="1100" b="1">
              <a:solidFill>
                <a:schemeClr val="tx1"/>
              </a:solidFill>
              <a:ea typeface="Calibri" panose="020F0502020204030204" pitchFamily="34" charset="0"/>
              <a:cs typeface="Times New Roman" panose="02020603050405020304" pitchFamily="18" charset="0"/>
            </a:endParaRPr>
          </a:p>
          <a:p>
            <a:pPr algn="ctr">
              <a:spcAft>
                <a:spcPts val="0"/>
              </a:spcAft>
            </a:pPr>
            <a:endParaRPr lang="en-GB" sz="1100" b="1" kern="1200">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GB" sz="1100" b="1" kern="1200">
              <a:solidFill>
                <a:schemeClr val="tx1"/>
              </a:solidFill>
              <a:effectLst/>
              <a:ea typeface="Calibri" panose="020F0502020204030204" pitchFamily="34" charset="0"/>
              <a:cs typeface="Times New Roman" panose="02020603050405020304" pitchFamily="18" charset="0"/>
            </a:endParaRPr>
          </a:p>
          <a:p>
            <a:pPr algn="ctr"/>
            <a:endParaRPr lang="en-GB" sz="1100" b="1">
              <a:solidFill>
                <a:schemeClr val="tx1"/>
              </a:solidFill>
              <a:ea typeface="Calibri" panose="020F0502020204030204" pitchFamily="34" charset="0"/>
              <a:cs typeface="Times New Roman" panose="02020603050405020304" pitchFamily="18" charset="0"/>
            </a:endParaRPr>
          </a:p>
          <a:p>
            <a:pPr algn="ctr"/>
            <a:endParaRPr lang="en-US" sz="1100" b="1">
              <a:solidFill>
                <a:schemeClr val="tx1"/>
              </a:solidFill>
              <a:ea typeface="Calibri" panose="020F0502020204030204" pitchFamily="34" charset="0"/>
              <a:cs typeface="Times New Roman" panose="02020603050405020304" pitchFamily="18" charset="0"/>
            </a:endParaRPr>
          </a:p>
        </p:txBody>
      </p:sp>
      <p:sp>
        <p:nvSpPr>
          <p:cNvPr id="19" name="Rectangle 18">
            <a:extLst>
              <a:ext uri="{FF2B5EF4-FFF2-40B4-BE49-F238E27FC236}">
                <a16:creationId xmlns:a16="http://schemas.microsoft.com/office/drawing/2014/main" id="{01E768F3-95EC-D443-9718-54C6BA3084B0}"/>
              </a:ext>
            </a:extLst>
          </p:cNvPr>
          <p:cNvSpPr/>
          <p:nvPr/>
        </p:nvSpPr>
        <p:spPr>
          <a:xfrm>
            <a:off x="4731230" y="120676"/>
            <a:ext cx="5178314" cy="1800584"/>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r>
              <a:rPr lang="en-GB" sz="900" b="1" kern="1200">
                <a:solidFill>
                  <a:schemeClr val="tx1"/>
                </a:solidFill>
                <a:effectLst/>
                <a:ea typeface="Calibri" panose="020F0502020204030204" pitchFamily="34" charset="0"/>
                <a:cs typeface="Times New Roman"/>
              </a:rPr>
              <a:t>Ethnicity</a:t>
            </a:r>
            <a:endParaRPr lang="en-GB" sz="900">
              <a:solidFill>
                <a:schemeClr val="tx1"/>
              </a:solidFill>
              <a:cs typeface="Times New Roman"/>
            </a:endParaRPr>
          </a:p>
          <a:p>
            <a:pPr algn="ctr">
              <a:spcAft>
                <a:spcPts val="0"/>
              </a:spcAft>
            </a:pPr>
            <a:r>
              <a:rPr lang="en-GB" sz="900">
                <a:solidFill>
                  <a:schemeClr val="tx1"/>
                </a:solidFill>
              </a:rPr>
              <a:t>Aside from the differences in appearance, culture and heritage make up a significant part of individual identities. While race is limited to several categories, ethnicities span across countries, towns, villages, and tribes. By understanding our students’ ethnicities, we can better recognise their unique interests and perspectives that are shaped by their ethnic backgrounds.</a:t>
            </a:r>
            <a:endParaRPr lang="en-GB" sz="900">
              <a:solidFill>
                <a:schemeClr val="tx1"/>
              </a:solidFill>
              <a:cs typeface="Calibri"/>
            </a:endParaRPr>
          </a:p>
          <a:p>
            <a:pPr algn="ctr"/>
            <a:r>
              <a:rPr lang="en-GB" sz="900" b="1">
                <a:solidFill>
                  <a:schemeClr val="tx1"/>
                </a:solidFill>
                <a:ea typeface="+mn-lt"/>
                <a:cs typeface="Calibri"/>
              </a:rPr>
              <a:t>Cultural Celebrations: Schools celebrate festivals like Diwali, Chinese New Year, and Black History Month, fostering respect and understanding. Diverse Curriculum: Resources reflect a variety of ethnicities, ensuring all children are represented. Inclusive Activities: Cultural days, guest speakers, and workshops promote awareness of different backgrounds. Anti-Racism Education: Schools educate about tolerance, challenging stereotypes and promoting inclusivity. Multilingual Encouragement: Some schools highlight languages spoken by pupils, celebrating linguistic diversity. Local Community Links: Inner-city schools often partner with diverse local communities, offering experiences that reflect students’ backgrounds.</a:t>
            </a:r>
          </a:p>
        </p:txBody>
      </p:sp>
      <p:sp>
        <p:nvSpPr>
          <p:cNvPr id="20" name="Rectangle 19">
            <a:extLst>
              <a:ext uri="{FF2B5EF4-FFF2-40B4-BE49-F238E27FC236}">
                <a16:creationId xmlns:a16="http://schemas.microsoft.com/office/drawing/2014/main" id="{1F1D13EE-B999-2549-ABFE-7EBC0A5E9A2D}"/>
              </a:ext>
            </a:extLst>
          </p:cNvPr>
          <p:cNvSpPr/>
          <p:nvPr/>
        </p:nvSpPr>
        <p:spPr>
          <a:xfrm>
            <a:off x="4731230" y="2010664"/>
            <a:ext cx="4747171" cy="2810717"/>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en-US" sz="1000" b="1">
              <a:solidFill>
                <a:schemeClr val="tx1"/>
              </a:solidFill>
              <a:ea typeface="Calibri" panose="020F0502020204030204" pitchFamily="34" charset="0"/>
              <a:cs typeface="Times New Roman" panose="02020603050405020304" pitchFamily="18" charset="0"/>
            </a:endParaRPr>
          </a:p>
          <a:p>
            <a:pPr algn="ctr"/>
            <a:endParaRPr lang="en-US" sz="1000" b="1">
              <a:solidFill>
                <a:schemeClr val="tx1"/>
              </a:solidFill>
              <a:ea typeface="Calibri" panose="020F0502020204030204" pitchFamily="34" charset="0"/>
              <a:cs typeface="Times New Roman"/>
            </a:endParaRPr>
          </a:p>
          <a:p>
            <a:pPr algn="ctr">
              <a:spcAft>
                <a:spcPts val="0"/>
              </a:spcAft>
            </a:pPr>
            <a:r>
              <a:rPr lang="en-US" sz="1000" b="1">
                <a:solidFill>
                  <a:schemeClr val="tx1"/>
                </a:solidFill>
                <a:ea typeface="Calibri" panose="020F0502020204030204" pitchFamily="34" charset="0"/>
                <a:cs typeface="Times New Roman"/>
              </a:rPr>
              <a:t>Race</a:t>
            </a:r>
            <a:endParaRPr lang="en-US" sz="1000">
              <a:solidFill>
                <a:schemeClr val="tx1"/>
              </a:solidFill>
              <a:cs typeface="Times New Roman"/>
            </a:endParaRPr>
          </a:p>
          <a:p>
            <a:pPr algn="ctr">
              <a:spcAft>
                <a:spcPts val="0"/>
              </a:spcAft>
            </a:pPr>
            <a:r>
              <a:rPr lang="en-GB" sz="1000">
                <a:solidFill>
                  <a:schemeClr val="tx1"/>
                </a:solidFill>
              </a:rPr>
              <a:t>Although the concept of race tends to be learned, children are still able to see skin colour and the differences between them. Race acceptance and sensitivity should permeate the classroom across the board—between students and with teachers and students. It is just as important for teachers to respect and recognise the impact of race on their students as it is for students to recognise it among themselves. We this achieve this through:</a:t>
            </a:r>
            <a:endParaRPr lang="en-GB" sz="1000">
              <a:solidFill>
                <a:schemeClr val="tx1"/>
              </a:solidFill>
              <a:cs typeface="Calibri"/>
            </a:endParaRPr>
          </a:p>
          <a:p>
            <a:pPr marL="171450" indent="-171450" algn="ctr">
              <a:buFont typeface="Arial" panose="020B0604020202020204" pitchFamily="34" charset="0"/>
              <a:buChar char="•"/>
            </a:pPr>
            <a:r>
              <a:rPr lang="en-GB" sz="1000" b="1">
                <a:solidFill>
                  <a:schemeClr val="tx1"/>
                </a:solidFill>
              </a:rPr>
              <a:t>Equalities Policy - </a:t>
            </a:r>
            <a:r>
              <a:rPr lang="en-GB" sz="1000">
                <a:solidFill>
                  <a:schemeClr val="tx1"/>
                </a:solidFill>
              </a:rPr>
              <a:t>Through our school ethos, curriculum and community links, we will work towards:  a common vision, a sense of belonging for all,  similar life opportunities for all, strong and positive relationships between different communities. </a:t>
            </a:r>
            <a:endParaRPr lang="en-GB" sz="1000">
              <a:solidFill>
                <a:schemeClr val="tx1"/>
              </a:solidFill>
              <a:cs typeface="Calibri"/>
            </a:endParaRPr>
          </a:p>
          <a:p>
            <a:pPr marL="171450" indent="-171450" algn="ctr">
              <a:spcAft>
                <a:spcPts val="0"/>
              </a:spcAft>
              <a:buFont typeface="Arial" panose="020B0604020202020204" pitchFamily="34" charset="0"/>
              <a:buChar char="•"/>
            </a:pPr>
            <a:r>
              <a:rPr lang="en-GB" sz="1000" b="1">
                <a:solidFill>
                  <a:schemeClr val="tx1"/>
                </a:solidFill>
              </a:rPr>
              <a:t>Celebrate Black History Month</a:t>
            </a:r>
          </a:p>
          <a:p>
            <a:pPr marL="171450" indent="-171450" algn="ctr">
              <a:spcAft>
                <a:spcPts val="0"/>
              </a:spcAft>
              <a:buFont typeface="Arial" panose="020B0604020202020204" pitchFamily="34" charset="0"/>
              <a:buChar char="•"/>
            </a:pPr>
            <a:r>
              <a:rPr lang="en-GB" sz="1000" b="1">
                <a:solidFill>
                  <a:schemeClr val="tx1"/>
                </a:solidFill>
              </a:rPr>
              <a:t>AREP</a:t>
            </a:r>
          </a:p>
          <a:p>
            <a:pPr marL="171450" indent="-171450" algn="ctr">
              <a:spcAft>
                <a:spcPts val="0"/>
              </a:spcAft>
              <a:buFont typeface="Arial" panose="020B0604020202020204" pitchFamily="34" charset="0"/>
              <a:buChar char="•"/>
            </a:pPr>
            <a:r>
              <a:rPr lang="en-GB" sz="1000" b="1">
                <a:solidFill>
                  <a:schemeClr val="tx1"/>
                </a:solidFill>
                <a:cs typeface="Calibri"/>
              </a:rPr>
              <a:t>Curriculum – learning about significant people from the past, including key artists from a range of ethnicities</a:t>
            </a:r>
          </a:p>
          <a:p>
            <a:pPr marL="171450" indent="-171450" algn="ctr">
              <a:spcAft>
                <a:spcPts val="0"/>
              </a:spcAft>
              <a:buFont typeface="Arial" panose="020B0604020202020204" pitchFamily="34" charset="0"/>
              <a:buChar char="•"/>
            </a:pPr>
            <a:r>
              <a:rPr lang="en-GB" sz="1000" b="1">
                <a:solidFill>
                  <a:schemeClr val="tx1"/>
                </a:solidFill>
              </a:rPr>
              <a:t>Black Lives Matter – worship, Home Learning, Winner of BLM 500 Words.</a:t>
            </a:r>
            <a:endParaRPr lang="en-GB" sz="1000" b="1">
              <a:solidFill>
                <a:schemeClr val="tx1"/>
              </a:solidFill>
              <a:cs typeface="Calibri"/>
            </a:endParaRPr>
          </a:p>
          <a:p>
            <a:pPr marL="171450" indent="-171450" algn="ctr">
              <a:spcAft>
                <a:spcPts val="0"/>
              </a:spcAft>
              <a:buFont typeface="Arial" panose="020B0604020202020204" pitchFamily="34" charset="0"/>
              <a:buChar char="•"/>
            </a:pPr>
            <a:r>
              <a:rPr lang="en-GB" sz="1000" b="1">
                <a:solidFill>
                  <a:schemeClr val="tx1"/>
                </a:solidFill>
              </a:rPr>
              <a:t>English units on  different cultures.</a:t>
            </a:r>
            <a:endParaRPr lang="en-GB" sz="1000" b="1">
              <a:solidFill>
                <a:schemeClr val="tx1"/>
              </a:solidFill>
              <a:cs typeface="Calibri"/>
            </a:endParaRPr>
          </a:p>
          <a:p>
            <a:pPr marL="171450" indent="-171450" algn="ctr">
              <a:spcAft>
                <a:spcPts val="0"/>
              </a:spcAft>
              <a:buFont typeface="Arial" panose="020B0604020202020204" pitchFamily="34" charset="0"/>
              <a:buChar char="•"/>
            </a:pPr>
            <a:r>
              <a:rPr lang="en-GB" sz="1000" b="1">
                <a:solidFill>
                  <a:schemeClr val="tx1"/>
                </a:solidFill>
              </a:rPr>
              <a:t>Ensure the libraries are as diverse as the world we live in – black authors.</a:t>
            </a:r>
            <a:endParaRPr lang="en-GB" sz="1000" b="1">
              <a:solidFill>
                <a:schemeClr val="tx1"/>
              </a:solidFill>
              <a:cs typeface="Calibri"/>
            </a:endParaRPr>
          </a:p>
          <a:p>
            <a:pPr marL="171450" indent="-171450" algn="ctr">
              <a:spcAft>
                <a:spcPts val="0"/>
              </a:spcAft>
              <a:buFont typeface="Arial" panose="020B0604020202020204" pitchFamily="34" charset="0"/>
              <a:buChar char="•"/>
            </a:pPr>
            <a:endParaRPr lang="en-GB" sz="1000">
              <a:solidFill>
                <a:schemeClr val="tx1"/>
              </a:solidFill>
            </a:endParaRPr>
          </a:p>
          <a:p>
            <a:pPr marL="171450" indent="-171450" algn="ctr">
              <a:spcAft>
                <a:spcPts val="0"/>
              </a:spcAft>
              <a:buFont typeface="Arial" panose="020B0604020202020204" pitchFamily="34" charset="0"/>
              <a:buChar char="•"/>
            </a:pPr>
            <a:endParaRPr lang="en-GB" sz="1000">
              <a:solidFill>
                <a:schemeClr val="tx1"/>
              </a:solidFill>
            </a:endParaRPr>
          </a:p>
        </p:txBody>
      </p:sp>
      <p:sp>
        <p:nvSpPr>
          <p:cNvPr id="21" name="Rectangle 20">
            <a:extLst>
              <a:ext uri="{FF2B5EF4-FFF2-40B4-BE49-F238E27FC236}">
                <a16:creationId xmlns:a16="http://schemas.microsoft.com/office/drawing/2014/main" id="{519BC9D1-74E0-BE4F-97D4-A52DAFC497B9}"/>
              </a:ext>
            </a:extLst>
          </p:cNvPr>
          <p:cNvSpPr/>
          <p:nvPr/>
        </p:nvSpPr>
        <p:spPr>
          <a:xfrm>
            <a:off x="9581246" y="2139991"/>
            <a:ext cx="2408174" cy="2127209"/>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en-GB" sz="900" b="1">
              <a:solidFill>
                <a:schemeClr val="tx1"/>
              </a:solidFill>
              <a:ea typeface="+mn-lt"/>
              <a:cs typeface="Calibri"/>
            </a:endParaRPr>
          </a:p>
          <a:p>
            <a:pPr algn="ctr"/>
            <a:endParaRPr lang="en-GB" sz="900" b="1">
              <a:solidFill>
                <a:schemeClr val="tx1"/>
              </a:solidFill>
              <a:ea typeface="+mn-lt"/>
              <a:cs typeface="Calibri"/>
            </a:endParaRPr>
          </a:p>
          <a:p>
            <a:pPr algn="ctr"/>
            <a:endParaRPr lang="en-GB" sz="1000" b="1">
              <a:solidFill>
                <a:schemeClr val="tx1"/>
              </a:solidFill>
              <a:ea typeface="Calibri" panose="020F0502020204030204" pitchFamily="34" charset="0"/>
              <a:cs typeface="Times New Roman"/>
            </a:endParaRPr>
          </a:p>
          <a:p>
            <a:pPr algn="ctr">
              <a:spcAft>
                <a:spcPts val="0"/>
              </a:spcAft>
            </a:pPr>
            <a:endParaRPr lang="en-GB" sz="1000" b="1">
              <a:solidFill>
                <a:schemeClr val="tx1"/>
              </a:solidFill>
              <a:effectLst/>
              <a:ea typeface="Calibri" panose="020F0502020204030204" pitchFamily="34" charset="0"/>
              <a:cs typeface="Times New Roman"/>
            </a:endParaRPr>
          </a:p>
          <a:p>
            <a:pPr algn="ctr">
              <a:spcAft>
                <a:spcPts val="0"/>
              </a:spcAft>
            </a:pPr>
            <a:endParaRPr lang="en-GB" sz="1000" b="1">
              <a:solidFill>
                <a:schemeClr val="tx1"/>
              </a:solidFill>
              <a:effectLst/>
              <a:ea typeface="Calibri" panose="020F0502020204030204" pitchFamily="34" charset="0"/>
              <a:cs typeface="Times New Roman"/>
            </a:endParaRPr>
          </a:p>
          <a:p>
            <a:pPr algn="ctr">
              <a:spcAft>
                <a:spcPts val="0"/>
              </a:spcAft>
            </a:pPr>
            <a:r>
              <a:rPr lang="en-GB" sz="1000" b="1">
                <a:solidFill>
                  <a:schemeClr val="tx1"/>
                </a:solidFill>
                <a:effectLst/>
                <a:ea typeface="Calibri" panose="020F0502020204030204" pitchFamily="34" charset="0"/>
                <a:cs typeface="Times New Roman"/>
              </a:rPr>
              <a:t>LGBTQ+</a:t>
            </a:r>
            <a:endParaRPr lang="en-GB">
              <a:solidFill>
                <a:schemeClr val="tx1"/>
              </a:solidFill>
              <a:cs typeface="Times New Roman"/>
            </a:endParaRPr>
          </a:p>
          <a:p>
            <a:pPr algn="ctr">
              <a:spcAft>
                <a:spcPts val="0"/>
              </a:spcAft>
            </a:pPr>
            <a:r>
              <a:rPr lang="en-GB" sz="1000">
                <a:solidFill>
                  <a:schemeClr val="tx1"/>
                </a:solidFill>
              </a:rPr>
              <a:t>Sexual orientation and gender identity is a crucial aspect of a young person’s journey. It is often during their time as a student that they come into their own understanding of who they are. </a:t>
            </a:r>
          </a:p>
          <a:p>
            <a:pPr marL="171450" indent="-171450" algn="ctr">
              <a:spcAft>
                <a:spcPts val="0"/>
              </a:spcAft>
              <a:buFont typeface="Arial" panose="020B0604020202020204" pitchFamily="34" charset="0"/>
              <a:buChar char="•"/>
            </a:pPr>
            <a:r>
              <a:rPr lang="en-GB" sz="1000" b="1">
                <a:solidFill>
                  <a:schemeClr val="tx1"/>
                </a:solidFill>
                <a:effectLst/>
                <a:ea typeface="Calibri" panose="020F0502020204030204" pitchFamily="34" charset="0"/>
                <a:cs typeface="Times New Roman" panose="02020603050405020304" pitchFamily="18" charset="0"/>
              </a:rPr>
              <a:t>SCARF</a:t>
            </a:r>
            <a:endParaRPr lang="en-GB" sz="1000" b="1">
              <a:solidFill>
                <a:schemeClr val="tx1"/>
              </a:solidFill>
              <a:ea typeface="Calibri" panose="020F0502020204030204" pitchFamily="34" charset="0"/>
              <a:cs typeface="Times New Roman" panose="02020603050405020304" pitchFamily="18" charset="0"/>
            </a:endParaRPr>
          </a:p>
          <a:p>
            <a:pPr marL="171450" indent="-171450" algn="ctr">
              <a:spcAft>
                <a:spcPts val="0"/>
              </a:spcAft>
              <a:buFont typeface="Arial" panose="020B0604020202020204" pitchFamily="34" charset="0"/>
              <a:buChar char="•"/>
            </a:pPr>
            <a:r>
              <a:rPr lang="en-GB" sz="1000" b="1">
                <a:solidFill>
                  <a:schemeClr val="tx1"/>
                </a:solidFill>
                <a:ea typeface="Calibri" panose="020F0502020204030204" pitchFamily="34" charset="0"/>
                <a:cs typeface="Times New Roman" panose="02020603050405020304" pitchFamily="18" charset="0"/>
              </a:rPr>
              <a:t>RSHE SoW</a:t>
            </a:r>
          </a:p>
          <a:p>
            <a:pPr marL="171450" indent="-171450" algn="ctr">
              <a:spcAft>
                <a:spcPts val="0"/>
              </a:spcAft>
              <a:buFont typeface="Arial" panose="020B0604020202020204" pitchFamily="34" charset="0"/>
              <a:buChar char="•"/>
            </a:pPr>
            <a:r>
              <a:rPr lang="en-GB" sz="1000" b="1">
                <a:solidFill>
                  <a:schemeClr val="tx1"/>
                </a:solidFill>
                <a:ea typeface="Calibri" panose="020F0502020204030204" pitchFamily="34" charset="0"/>
                <a:cs typeface="Times New Roman" panose="02020603050405020304" pitchFamily="18" charset="0"/>
              </a:rPr>
              <a:t>Nurture Resources – picture books to promote discussion and raise awareness</a:t>
            </a:r>
          </a:p>
          <a:p>
            <a:pPr marL="171450" indent="-171450" algn="ctr">
              <a:spcAft>
                <a:spcPts val="0"/>
              </a:spcAft>
              <a:buFont typeface="Arial" panose="020B0604020202020204" pitchFamily="34" charset="0"/>
              <a:buChar char="•"/>
            </a:pPr>
            <a:r>
              <a:rPr lang="en-GB" sz="1000" b="1">
                <a:solidFill>
                  <a:schemeClr val="tx1"/>
                </a:solidFill>
                <a:ea typeface="Calibri" panose="020F0502020204030204" pitchFamily="34" charset="0"/>
                <a:cs typeface="Times New Roman" panose="02020603050405020304" pitchFamily="18" charset="0"/>
              </a:rPr>
              <a:t>Christian Value of Love</a:t>
            </a:r>
          </a:p>
          <a:p>
            <a:pPr algn="ctr">
              <a:spcAft>
                <a:spcPts val="0"/>
              </a:spcAft>
            </a:pPr>
            <a:endParaRPr lang="en-GB" sz="1000" b="1">
              <a:solidFill>
                <a:schemeClr val="tx1"/>
              </a:solidFill>
              <a:ea typeface="Calibri" panose="020F0502020204030204" pitchFamily="34" charset="0"/>
              <a:cs typeface="Times New Roman" panose="02020603050405020304" pitchFamily="18" charset="0"/>
            </a:endParaRPr>
          </a:p>
          <a:p>
            <a:pPr marL="171450" indent="-171450" algn="ctr">
              <a:spcAft>
                <a:spcPts val="0"/>
              </a:spcAft>
              <a:buFont typeface="Arial" panose="020B0604020202020204" pitchFamily="34" charset="0"/>
              <a:buChar char="•"/>
            </a:pPr>
            <a:endParaRPr lang="en-GB" sz="1000" b="1">
              <a:solidFill>
                <a:schemeClr val="tx1"/>
              </a:solidFill>
              <a:ea typeface="Calibri" panose="020F0502020204030204" pitchFamily="34" charset="0"/>
              <a:cs typeface="Times New Roman" panose="02020603050405020304" pitchFamily="18" charset="0"/>
            </a:endParaRPr>
          </a:p>
          <a:p>
            <a:pPr algn="ctr">
              <a:spcAft>
                <a:spcPts val="0"/>
              </a:spcAft>
            </a:pPr>
            <a:r>
              <a:rPr lang="en-GB" sz="1000" b="1">
                <a:solidFill>
                  <a:schemeClr val="tx1"/>
                </a:solidFill>
                <a:ea typeface="Calibri" panose="020F0502020204030204" pitchFamily="34" charset="0"/>
                <a:cs typeface="Times New Roman" panose="02020603050405020304" pitchFamily="18" charset="0"/>
              </a:rPr>
              <a:t>           </a:t>
            </a:r>
          </a:p>
          <a:p>
            <a:pPr marL="171450" indent="-171450" algn="ctr">
              <a:spcAft>
                <a:spcPts val="0"/>
              </a:spcAft>
              <a:buFont typeface="Arial" panose="020B0604020202020204" pitchFamily="34" charset="0"/>
              <a:buChar char="•"/>
            </a:pPr>
            <a:endParaRPr lang="en-GB" sz="1000">
              <a:solidFill>
                <a:schemeClr val="tx1"/>
              </a:solidFill>
              <a:ea typeface="Calibri" panose="020F0502020204030204" pitchFamily="34" charset="0"/>
              <a:cs typeface="Times New Roman" panose="02020603050405020304" pitchFamily="18" charset="0"/>
            </a:endParaRPr>
          </a:p>
          <a:p>
            <a:pPr marL="171450" indent="-171450" algn="ctr">
              <a:spcAft>
                <a:spcPts val="0"/>
              </a:spcAft>
              <a:buFont typeface="Arial" panose="020B0604020202020204" pitchFamily="34" charset="0"/>
              <a:buChar char="•"/>
            </a:pPr>
            <a:endParaRPr lang="en-GB" sz="1000" b="1">
              <a:solidFill>
                <a:schemeClr val="tx1"/>
              </a:solidFill>
              <a:effectLst/>
              <a:ea typeface="Calibri" panose="020F0502020204030204" pitchFamily="34" charset="0"/>
              <a:cs typeface="Times New Roman" panose="02020603050405020304" pitchFamily="18" charset="0"/>
            </a:endParaRPr>
          </a:p>
        </p:txBody>
      </p:sp>
      <p:sp>
        <p:nvSpPr>
          <p:cNvPr id="22" name="Rectangle 21">
            <a:extLst>
              <a:ext uri="{FF2B5EF4-FFF2-40B4-BE49-F238E27FC236}">
                <a16:creationId xmlns:a16="http://schemas.microsoft.com/office/drawing/2014/main" id="{C3A4775E-6182-4941-9E43-10569B908892}"/>
              </a:ext>
            </a:extLst>
          </p:cNvPr>
          <p:cNvSpPr/>
          <p:nvPr/>
        </p:nvSpPr>
        <p:spPr>
          <a:xfrm>
            <a:off x="4694443" y="4932788"/>
            <a:ext cx="4842724" cy="1828230"/>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en-US" sz="1000" b="1">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US" sz="1000" b="1">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US" sz="1000" b="1">
              <a:solidFill>
                <a:schemeClr val="tx1"/>
              </a:solidFill>
              <a:ea typeface="Calibri" panose="020F0502020204030204" pitchFamily="34" charset="0"/>
              <a:cs typeface="Times New Roman" panose="02020603050405020304" pitchFamily="18" charset="0"/>
            </a:endParaRPr>
          </a:p>
          <a:p>
            <a:pPr algn="ctr">
              <a:spcAft>
                <a:spcPts val="0"/>
              </a:spcAft>
            </a:pPr>
            <a:endParaRPr lang="en-US" sz="1000" b="1">
              <a:solidFill>
                <a:schemeClr val="tx1"/>
              </a:solidFill>
              <a:effectLst/>
              <a:ea typeface="Calibri" panose="020F0502020204030204" pitchFamily="34" charset="0"/>
              <a:cs typeface="Times New Roman" panose="02020603050405020304" pitchFamily="18" charset="0"/>
            </a:endParaRPr>
          </a:p>
          <a:p>
            <a:pPr algn="ctr">
              <a:spcAft>
                <a:spcPts val="0"/>
              </a:spcAft>
            </a:pPr>
            <a:r>
              <a:rPr lang="en-US" sz="1000" b="1">
                <a:solidFill>
                  <a:schemeClr val="tx1"/>
                </a:solidFill>
                <a:effectLst/>
                <a:ea typeface="Calibri" panose="020F0502020204030204" pitchFamily="34" charset="0"/>
                <a:cs typeface="Times New Roman" panose="02020603050405020304" pitchFamily="18" charset="0"/>
              </a:rPr>
              <a:t>#</a:t>
            </a:r>
          </a:p>
          <a:p>
            <a:pPr algn="ctr">
              <a:spcAft>
                <a:spcPts val="0"/>
              </a:spcAft>
            </a:pPr>
            <a:endParaRPr lang="en-US" sz="1000" b="1">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US" sz="900" b="1">
              <a:solidFill>
                <a:schemeClr val="tx1"/>
              </a:solidFill>
              <a:effectLst/>
              <a:ea typeface="Calibri" panose="020F0502020204030204" pitchFamily="34" charset="0"/>
              <a:cs typeface="Times New Roman" panose="02020603050405020304" pitchFamily="18" charset="0"/>
            </a:endParaRPr>
          </a:p>
          <a:p>
            <a:pPr algn="ctr">
              <a:spcAft>
                <a:spcPts val="0"/>
              </a:spcAft>
            </a:pPr>
            <a:r>
              <a:rPr lang="en-US" sz="900" b="1">
                <a:solidFill>
                  <a:schemeClr val="tx1"/>
                </a:solidFill>
                <a:effectLst/>
                <a:ea typeface="Calibri" panose="020F0502020204030204" pitchFamily="34" charset="0"/>
                <a:cs typeface="Times New Roman" panose="02020603050405020304" pitchFamily="18" charset="0"/>
              </a:rPr>
              <a:t>Economic</a:t>
            </a:r>
          </a:p>
          <a:p>
            <a:pPr algn="ctr"/>
            <a:r>
              <a:rPr lang="en-GB" sz="900">
                <a:solidFill>
                  <a:schemeClr val="tx1"/>
                </a:solidFill>
              </a:rPr>
              <a:t>Students come from various socio-economic backgrounds that could be determined by the environment in which they are raised, the neighbourhood in which they reside, and their families’ income levels. These differences could show up in many ways, including, transportation, uniform, holidays and gifts from families. We keep in mind that a student with few possessions might not be from a low-income family, while a student from a low-income family might have purchased a new iPhone with their own earned income. Not everything is what it seems, and every parent has different ways of providing for their children.</a:t>
            </a:r>
            <a:endParaRPr lang="en-GB" sz="900">
              <a:solidFill>
                <a:schemeClr val="tx1"/>
              </a:solidFill>
              <a:cs typeface="Calibri"/>
            </a:endParaRPr>
          </a:p>
          <a:p>
            <a:pPr marL="171450" indent="-171450" algn="ctr">
              <a:buFont typeface="Arial" panose="020B0604020202020204" pitchFamily="34" charset="0"/>
              <a:buChar char="•"/>
            </a:pPr>
            <a:r>
              <a:rPr lang="en-GB" sz="900" b="1">
                <a:solidFill>
                  <a:schemeClr val="tx1"/>
                </a:solidFill>
              </a:rPr>
              <a:t>Pupil Premium Grant – individual funding.</a:t>
            </a:r>
          </a:p>
          <a:p>
            <a:pPr marL="171450" indent="-171450" algn="ctr">
              <a:buFont typeface="Arial" panose="020B0604020202020204" pitchFamily="34" charset="0"/>
              <a:buChar char="•"/>
            </a:pPr>
            <a:r>
              <a:rPr lang="en-GB" sz="900" b="1">
                <a:solidFill>
                  <a:schemeClr val="tx1"/>
                </a:solidFill>
              </a:rPr>
              <a:t>Whole school pupil trackers to support funding choices and show impact.</a:t>
            </a:r>
          </a:p>
          <a:p>
            <a:pPr marL="171450" indent="-171450" algn="ctr">
              <a:buFont typeface="Arial" panose="020B0604020202020204" pitchFamily="34" charset="0"/>
              <a:buChar char="•"/>
            </a:pPr>
            <a:r>
              <a:rPr lang="en-GB" sz="900" b="1">
                <a:solidFill>
                  <a:schemeClr val="tx1"/>
                </a:solidFill>
              </a:rPr>
              <a:t>Keep up interventions to ensure there are no academic gaps in learning between DP and their peers.</a:t>
            </a:r>
          </a:p>
          <a:p>
            <a:pPr marL="171450" indent="-171450" algn="ctr">
              <a:buFont typeface="Arial" panose="020B0604020202020204" pitchFamily="34" charset="0"/>
              <a:buChar char="•"/>
            </a:pPr>
            <a:r>
              <a:rPr lang="en-GB" sz="900" b="1">
                <a:solidFill>
                  <a:schemeClr val="tx1"/>
                </a:solidFill>
              </a:rPr>
              <a:t>Support local food banks and Newark Women’s Refuge.</a:t>
            </a:r>
          </a:p>
          <a:p>
            <a:pPr marL="171450" indent="-171450" algn="ctr">
              <a:buFont typeface="Arial" panose="020B0604020202020204" pitchFamily="34" charset="0"/>
              <a:buChar char="•"/>
            </a:pPr>
            <a:endParaRPr lang="en-GB" sz="900" b="1">
              <a:solidFill>
                <a:schemeClr val="tx1"/>
              </a:solidFill>
            </a:endParaRPr>
          </a:p>
          <a:p>
            <a:pPr marL="171450" indent="-171450" algn="ctr">
              <a:buFont typeface="Arial" panose="020B0604020202020204" pitchFamily="34" charset="0"/>
              <a:buChar char="•"/>
            </a:pPr>
            <a:endParaRPr lang="en-GB" sz="1000" b="1">
              <a:solidFill>
                <a:schemeClr val="tx1"/>
              </a:solidFill>
            </a:endParaRPr>
          </a:p>
          <a:p>
            <a:pPr marL="171450" indent="-171450" algn="ctr">
              <a:buFont typeface="Arial" panose="020B0604020202020204" pitchFamily="34" charset="0"/>
              <a:buChar char="•"/>
            </a:pPr>
            <a:endParaRPr lang="en-GB" sz="1000" b="1">
              <a:solidFill>
                <a:schemeClr val="tx1"/>
              </a:solidFill>
            </a:endParaRPr>
          </a:p>
          <a:p>
            <a:pPr marL="171450" indent="-171450" algn="ctr">
              <a:buFont typeface="Arial" panose="020B0604020202020204" pitchFamily="34" charset="0"/>
              <a:buChar char="•"/>
            </a:pPr>
            <a:endParaRPr lang="en-GB" sz="1000" b="1">
              <a:solidFill>
                <a:schemeClr val="tx1"/>
              </a:solidFill>
            </a:endParaRPr>
          </a:p>
          <a:p>
            <a:pPr marL="171450" indent="-171450" algn="ctr">
              <a:buFont typeface="Arial" panose="020B0604020202020204" pitchFamily="34" charset="0"/>
              <a:buChar char="•"/>
            </a:pPr>
            <a:endParaRPr lang="en-GB" sz="1000">
              <a:solidFill>
                <a:schemeClr val="tx1"/>
              </a:solidFill>
            </a:endParaRPr>
          </a:p>
          <a:p>
            <a:br>
              <a:rPr lang="en-GB" sz="1000">
                <a:solidFill>
                  <a:schemeClr val="tx1"/>
                </a:solidFill>
              </a:rPr>
            </a:br>
            <a:endParaRPr lang="en-US" sz="1000" b="1">
              <a:solidFill>
                <a:schemeClr val="tx1"/>
              </a:solidFill>
              <a:effectLst/>
              <a:ea typeface="Calibri" panose="020F0502020204030204" pitchFamily="34" charset="0"/>
              <a:cs typeface="Times New Roman" panose="02020603050405020304" pitchFamily="18" charset="0"/>
            </a:endParaRPr>
          </a:p>
        </p:txBody>
      </p:sp>
      <p:sp>
        <p:nvSpPr>
          <p:cNvPr id="23" name="Rectangle 22">
            <a:extLst>
              <a:ext uri="{FF2B5EF4-FFF2-40B4-BE49-F238E27FC236}">
                <a16:creationId xmlns:a16="http://schemas.microsoft.com/office/drawing/2014/main" id="{C3A4775E-6182-4941-9E43-10569B908892}"/>
              </a:ext>
            </a:extLst>
          </p:cNvPr>
          <p:cNvSpPr/>
          <p:nvPr/>
        </p:nvSpPr>
        <p:spPr>
          <a:xfrm>
            <a:off x="9634149" y="4348891"/>
            <a:ext cx="2452254" cy="2466827"/>
          </a:xfrm>
          <a:prstGeom prst="rect">
            <a:avLst/>
          </a:prstGeom>
          <a:noFill/>
          <a:ln w="28575">
            <a:solidFill>
              <a:schemeClr val="accent1"/>
            </a:solidFill>
            <a:prstDash val="solid"/>
            <a:extLst>
              <a:ext uri="{C807C97D-BFC1-408E-A445-0C87EB9F89A2}">
                <ask:lineSketchStyleProps xmlns:ask="http://schemas.microsoft.com/office/drawing/2018/sketchyshapes" sd="1219033472">
                  <a:custGeom>
                    <a:avLst/>
                    <a:gdLst>
                      <a:gd name="connsiteX0" fmla="*/ 0 w 3005328"/>
                      <a:gd name="connsiteY0" fmla="*/ 0 h 3825240"/>
                      <a:gd name="connsiteX1" fmla="*/ 530941 w 3005328"/>
                      <a:gd name="connsiteY1" fmla="*/ 0 h 3825240"/>
                      <a:gd name="connsiteX2" fmla="*/ 941669 w 3005328"/>
                      <a:gd name="connsiteY2" fmla="*/ 0 h 3825240"/>
                      <a:gd name="connsiteX3" fmla="*/ 1412504 w 3005328"/>
                      <a:gd name="connsiteY3" fmla="*/ 0 h 3825240"/>
                      <a:gd name="connsiteX4" fmla="*/ 1973499 w 3005328"/>
                      <a:gd name="connsiteY4" fmla="*/ 0 h 3825240"/>
                      <a:gd name="connsiteX5" fmla="*/ 2474387 w 3005328"/>
                      <a:gd name="connsiteY5" fmla="*/ 0 h 3825240"/>
                      <a:gd name="connsiteX6" fmla="*/ 3005328 w 3005328"/>
                      <a:gd name="connsiteY6" fmla="*/ 0 h 3825240"/>
                      <a:gd name="connsiteX7" fmla="*/ 3005328 w 3005328"/>
                      <a:gd name="connsiteY7" fmla="*/ 508210 h 3825240"/>
                      <a:gd name="connsiteX8" fmla="*/ 3005328 w 3005328"/>
                      <a:gd name="connsiteY8" fmla="*/ 978169 h 3825240"/>
                      <a:gd name="connsiteX9" fmla="*/ 3005328 w 3005328"/>
                      <a:gd name="connsiteY9" fmla="*/ 1562884 h 3825240"/>
                      <a:gd name="connsiteX10" fmla="*/ 3005328 w 3005328"/>
                      <a:gd name="connsiteY10" fmla="*/ 2032842 h 3825240"/>
                      <a:gd name="connsiteX11" fmla="*/ 3005328 w 3005328"/>
                      <a:gd name="connsiteY11" fmla="*/ 2464547 h 3825240"/>
                      <a:gd name="connsiteX12" fmla="*/ 3005328 w 3005328"/>
                      <a:gd name="connsiteY12" fmla="*/ 2934506 h 3825240"/>
                      <a:gd name="connsiteX13" fmla="*/ 3005328 w 3005328"/>
                      <a:gd name="connsiteY13" fmla="*/ 3825240 h 3825240"/>
                      <a:gd name="connsiteX14" fmla="*/ 2504440 w 3005328"/>
                      <a:gd name="connsiteY14" fmla="*/ 3825240 h 3825240"/>
                      <a:gd name="connsiteX15" fmla="*/ 2003552 w 3005328"/>
                      <a:gd name="connsiteY15" fmla="*/ 3825240 h 3825240"/>
                      <a:gd name="connsiteX16" fmla="*/ 1562771 w 3005328"/>
                      <a:gd name="connsiteY16" fmla="*/ 3825240 h 3825240"/>
                      <a:gd name="connsiteX17" fmla="*/ 1061883 w 3005328"/>
                      <a:gd name="connsiteY17" fmla="*/ 3825240 h 3825240"/>
                      <a:gd name="connsiteX18" fmla="*/ 560995 w 3005328"/>
                      <a:gd name="connsiteY18" fmla="*/ 3825240 h 3825240"/>
                      <a:gd name="connsiteX19" fmla="*/ 0 w 3005328"/>
                      <a:gd name="connsiteY19" fmla="*/ 3825240 h 3825240"/>
                      <a:gd name="connsiteX20" fmla="*/ 0 w 3005328"/>
                      <a:gd name="connsiteY20" fmla="*/ 3278777 h 3825240"/>
                      <a:gd name="connsiteX21" fmla="*/ 0 w 3005328"/>
                      <a:gd name="connsiteY21" fmla="*/ 2770567 h 3825240"/>
                      <a:gd name="connsiteX22" fmla="*/ 0 w 3005328"/>
                      <a:gd name="connsiteY22" fmla="*/ 2224104 h 3825240"/>
                      <a:gd name="connsiteX23" fmla="*/ 0 w 3005328"/>
                      <a:gd name="connsiteY23" fmla="*/ 1639389 h 3825240"/>
                      <a:gd name="connsiteX24" fmla="*/ 0 w 3005328"/>
                      <a:gd name="connsiteY24" fmla="*/ 1054673 h 3825240"/>
                      <a:gd name="connsiteX25" fmla="*/ 0 w 3005328"/>
                      <a:gd name="connsiteY25" fmla="*/ 469958 h 3825240"/>
                      <a:gd name="connsiteX26" fmla="*/ 0 w 3005328"/>
                      <a:gd name="connsiteY26" fmla="*/ 0 h 3825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3005328" h="3825240" fill="none" extrusionOk="0">
                        <a:moveTo>
                          <a:pt x="0" y="0"/>
                        </a:moveTo>
                        <a:cubicBezTo>
                          <a:pt x="141333" y="-58007"/>
                          <a:pt x="382781" y="61483"/>
                          <a:pt x="530941" y="0"/>
                        </a:cubicBezTo>
                        <a:cubicBezTo>
                          <a:pt x="679101" y="-61483"/>
                          <a:pt x="780384" y="1372"/>
                          <a:pt x="941669" y="0"/>
                        </a:cubicBezTo>
                        <a:cubicBezTo>
                          <a:pt x="1102954" y="-1372"/>
                          <a:pt x="1205349" y="44022"/>
                          <a:pt x="1412504" y="0"/>
                        </a:cubicBezTo>
                        <a:cubicBezTo>
                          <a:pt x="1619659" y="-44022"/>
                          <a:pt x="1844929" y="45856"/>
                          <a:pt x="1973499" y="0"/>
                        </a:cubicBezTo>
                        <a:cubicBezTo>
                          <a:pt x="2102069" y="-45856"/>
                          <a:pt x="2372658" y="55388"/>
                          <a:pt x="2474387" y="0"/>
                        </a:cubicBezTo>
                        <a:cubicBezTo>
                          <a:pt x="2576116" y="-55388"/>
                          <a:pt x="2754226" y="46744"/>
                          <a:pt x="3005328" y="0"/>
                        </a:cubicBezTo>
                        <a:cubicBezTo>
                          <a:pt x="3045623" y="142272"/>
                          <a:pt x="2959377" y="382406"/>
                          <a:pt x="3005328" y="508210"/>
                        </a:cubicBezTo>
                        <a:cubicBezTo>
                          <a:pt x="3051279" y="634014"/>
                          <a:pt x="2961045" y="760875"/>
                          <a:pt x="3005328" y="978169"/>
                        </a:cubicBezTo>
                        <a:cubicBezTo>
                          <a:pt x="3049611" y="1195463"/>
                          <a:pt x="2952113" y="1318744"/>
                          <a:pt x="3005328" y="1562884"/>
                        </a:cubicBezTo>
                        <a:cubicBezTo>
                          <a:pt x="3058543" y="1807025"/>
                          <a:pt x="3001163" y="1928655"/>
                          <a:pt x="3005328" y="2032842"/>
                        </a:cubicBezTo>
                        <a:cubicBezTo>
                          <a:pt x="3009493" y="2137029"/>
                          <a:pt x="2959840" y="2341074"/>
                          <a:pt x="3005328" y="2464547"/>
                        </a:cubicBezTo>
                        <a:cubicBezTo>
                          <a:pt x="3050816" y="2588020"/>
                          <a:pt x="2978166" y="2813817"/>
                          <a:pt x="3005328" y="2934506"/>
                        </a:cubicBezTo>
                        <a:cubicBezTo>
                          <a:pt x="3032490" y="3055195"/>
                          <a:pt x="2973744" y="3582043"/>
                          <a:pt x="3005328" y="3825240"/>
                        </a:cubicBezTo>
                        <a:cubicBezTo>
                          <a:pt x="2848054" y="3851581"/>
                          <a:pt x="2730770" y="3779832"/>
                          <a:pt x="2504440" y="3825240"/>
                        </a:cubicBezTo>
                        <a:cubicBezTo>
                          <a:pt x="2278110" y="3870648"/>
                          <a:pt x="2246612" y="3798832"/>
                          <a:pt x="2003552" y="3825240"/>
                        </a:cubicBezTo>
                        <a:cubicBezTo>
                          <a:pt x="1760492" y="3851648"/>
                          <a:pt x="1669481" y="3788687"/>
                          <a:pt x="1562771" y="3825240"/>
                        </a:cubicBezTo>
                        <a:cubicBezTo>
                          <a:pt x="1456061" y="3861793"/>
                          <a:pt x="1209186" y="3807424"/>
                          <a:pt x="1061883" y="3825240"/>
                        </a:cubicBezTo>
                        <a:cubicBezTo>
                          <a:pt x="914580" y="3843056"/>
                          <a:pt x="754270" y="3801748"/>
                          <a:pt x="560995" y="3825240"/>
                        </a:cubicBezTo>
                        <a:cubicBezTo>
                          <a:pt x="367720" y="3848732"/>
                          <a:pt x="146496" y="3785884"/>
                          <a:pt x="0" y="3825240"/>
                        </a:cubicBezTo>
                        <a:cubicBezTo>
                          <a:pt x="-15472" y="3697323"/>
                          <a:pt x="51673" y="3427601"/>
                          <a:pt x="0" y="3278777"/>
                        </a:cubicBezTo>
                        <a:cubicBezTo>
                          <a:pt x="-51673" y="3129953"/>
                          <a:pt x="2867" y="3009788"/>
                          <a:pt x="0" y="2770567"/>
                        </a:cubicBezTo>
                        <a:cubicBezTo>
                          <a:pt x="-2867" y="2531346"/>
                          <a:pt x="19609" y="2441038"/>
                          <a:pt x="0" y="2224104"/>
                        </a:cubicBezTo>
                        <a:cubicBezTo>
                          <a:pt x="-19609" y="2007170"/>
                          <a:pt x="641" y="1761960"/>
                          <a:pt x="0" y="1639389"/>
                        </a:cubicBezTo>
                        <a:cubicBezTo>
                          <a:pt x="-641" y="1516819"/>
                          <a:pt x="41967" y="1316923"/>
                          <a:pt x="0" y="1054673"/>
                        </a:cubicBezTo>
                        <a:cubicBezTo>
                          <a:pt x="-41967" y="792423"/>
                          <a:pt x="58098" y="747626"/>
                          <a:pt x="0" y="469958"/>
                        </a:cubicBezTo>
                        <a:cubicBezTo>
                          <a:pt x="-58098" y="192290"/>
                          <a:pt x="39412" y="197459"/>
                          <a:pt x="0" y="0"/>
                        </a:cubicBezTo>
                        <a:close/>
                      </a:path>
                      <a:path w="3005328" h="3825240" stroke="0" extrusionOk="0">
                        <a:moveTo>
                          <a:pt x="0" y="0"/>
                        </a:moveTo>
                        <a:cubicBezTo>
                          <a:pt x="168313" y="-23548"/>
                          <a:pt x="262994" y="7567"/>
                          <a:pt x="470835" y="0"/>
                        </a:cubicBezTo>
                        <a:cubicBezTo>
                          <a:pt x="678676" y="-7567"/>
                          <a:pt x="792608" y="33016"/>
                          <a:pt x="881563" y="0"/>
                        </a:cubicBezTo>
                        <a:cubicBezTo>
                          <a:pt x="970518" y="-33016"/>
                          <a:pt x="1196236" y="49131"/>
                          <a:pt x="1442557" y="0"/>
                        </a:cubicBezTo>
                        <a:cubicBezTo>
                          <a:pt x="1688878" y="-49131"/>
                          <a:pt x="1680730" y="11275"/>
                          <a:pt x="1913392" y="0"/>
                        </a:cubicBezTo>
                        <a:cubicBezTo>
                          <a:pt x="2146055" y="-11275"/>
                          <a:pt x="2277985" y="18612"/>
                          <a:pt x="2384227" y="0"/>
                        </a:cubicBezTo>
                        <a:cubicBezTo>
                          <a:pt x="2490470" y="-18612"/>
                          <a:pt x="2800327" y="8050"/>
                          <a:pt x="3005328" y="0"/>
                        </a:cubicBezTo>
                        <a:cubicBezTo>
                          <a:pt x="3021392" y="115108"/>
                          <a:pt x="2984054" y="350678"/>
                          <a:pt x="3005328" y="469958"/>
                        </a:cubicBezTo>
                        <a:cubicBezTo>
                          <a:pt x="3026602" y="589238"/>
                          <a:pt x="2971092" y="829441"/>
                          <a:pt x="3005328" y="1016421"/>
                        </a:cubicBezTo>
                        <a:cubicBezTo>
                          <a:pt x="3039564" y="1203401"/>
                          <a:pt x="2980210" y="1271373"/>
                          <a:pt x="3005328" y="1486379"/>
                        </a:cubicBezTo>
                        <a:cubicBezTo>
                          <a:pt x="3030446" y="1701385"/>
                          <a:pt x="2976793" y="1784836"/>
                          <a:pt x="3005328" y="1956337"/>
                        </a:cubicBezTo>
                        <a:cubicBezTo>
                          <a:pt x="3033863" y="2127838"/>
                          <a:pt x="2965512" y="2232212"/>
                          <a:pt x="3005328" y="2502800"/>
                        </a:cubicBezTo>
                        <a:cubicBezTo>
                          <a:pt x="3045144" y="2773388"/>
                          <a:pt x="2937549" y="2963882"/>
                          <a:pt x="3005328" y="3087515"/>
                        </a:cubicBezTo>
                        <a:cubicBezTo>
                          <a:pt x="3073107" y="3211149"/>
                          <a:pt x="2971381" y="3598839"/>
                          <a:pt x="3005328" y="3825240"/>
                        </a:cubicBezTo>
                        <a:cubicBezTo>
                          <a:pt x="2825466" y="3866262"/>
                          <a:pt x="2700206" y="3768890"/>
                          <a:pt x="2504440" y="3825240"/>
                        </a:cubicBezTo>
                        <a:cubicBezTo>
                          <a:pt x="2308674" y="3881590"/>
                          <a:pt x="2198129" y="3772405"/>
                          <a:pt x="2063659" y="3825240"/>
                        </a:cubicBezTo>
                        <a:cubicBezTo>
                          <a:pt x="1929189" y="3878075"/>
                          <a:pt x="1806069" y="3795738"/>
                          <a:pt x="1562771" y="3825240"/>
                        </a:cubicBezTo>
                        <a:cubicBezTo>
                          <a:pt x="1319473" y="3854742"/>
                          <a:pt x="1275195" y="3761045"/>
                          <a:pt x="1001776" y="3825240"/>
                        </a:cubicBezTo>
                        <a:cubicBezTo>
                          <a:pt x="728358" y="3889435"/>
                          <a:pt x="707681" y="3825119"/>
                          <a:pt x="500888" y="3825240"/>
                        </a:cubicBezTo>
                        <a:cubicBezTo>
                          <a:pt x="294095" y="3825361"/>
                          <a:pt x="209632" y="3816025"/>
                          <a:pt x="0" y="3825240"/>
                        </a:cubicBezTo>
                        <a:cubicBezTo>
                          <a:pt x="-51364" y="3715391"/>
                          <a:pt x="41333" y="3494902"/>
                          <a:pt x="0" y="3355282"/>
                        </a:cubicBezTo>
                        <a:cubicBezTo>
                          <a:pt x="-41333" y="3215662"/>
                          <a:pt x="53566" y="3000176"/>
                          <a:pt x="0" y="2847071"/>
                        </a:cubicBezTo>
                        <a:cubicBezTo>
                          <a:pt x="-53566" y="2693966"/>
                          <a:pt x="16802" y="2520158"/>
                          <a:pt x="0" y="2224104"/>
                        </a:cubicBezTo>
                        <a:cubicBezTo>
                          <a:pt x="-16802" y="1928050"/>
                          <a:pt x="44029" y="1921197"/>
                          <a:pt x="0" y="1677641"/>
                        </a:cubicBezTo>
                        <a:cubicBezTo>
                          <a:pt x="-44029" y="1434085"/>
                          <a:pt x="8057" y="1273812"/>
                          <a:pt x="0" y="1169431"/>
                        </a:cubicBezTo>
                        <a:cubicBezTo>
                          <a:pt x="-8057" y="1065050"/>
                          <a:pt x="44060" y="861620"/>
                          <a:pt x="0" y="737725"/>
                        </a:cubicBezTo>
                        <a:cubicBezTo>
                          <a:pt x="-44060" y="613830"/>
                          <a:pt x="54680" y="346366"/>
                          <a:pt x="0" y="0"/>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spcAft>
                <a:spcPts val="0"/>
              </a:spcAft>
            </a:pPr>
            <a:endParaRPr lang="en-US" sz="1000" b="1">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US" sz="1000" b="1">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US" sz="1000" b="1">
              <a:solidFill>
                <a:schemeClr val="tx1"/>
              </a:solidFill>
              <a:ea typeface="Calibri" panose="020F0502020204030204" pitchFamily="34" charset="0"/>
              <a:cs typeface="Times New Roman" panose="02020603050405020304" pitchFamily="18" charset="0"/>
            </a:endParaRPr>
          </a:p>
          <a:p>
            <a:pPr algn="ctr">
              <a:spcAft>
                <a:spcPts val="0"/>
              </a:spcAft>
            </a:pPr>
            <a:endParaRPr lang="en-US" sz="1000" b="1">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US" sz="1000" b="1">
              <a:solidFill>
                <a:schemeClr val="tx1"/>
              </a:solidFill>
              <a:effectLst/>
              <a:ea typeface="Calibri" panose="020F0502020204030204" pitchFamily="34" charset="0"/>
              <a:cs typeface="Times New Roman" panose="02020603050405020304" pitchFamily="18" charset="0"/>
            </a:endParaRPr>
          </a:p>
          <a:p>
            <a:pPr algn="ctr">
              <a:spcAft>
                <a:spcPts val="0"/>
              </a:spcAft>
            </a:pPr>
            <a:endParaRPr lang="en-US" sz="900" b="1">
              <a:solidFill>
                <a:schemeClr val="tx1"/>
              </a:solidFill>
              <a:effectLst/>
              <a:ea typeface="Calibri" panose="020F0502020204030204" pitchFamily="34" charset="0"/>
              <a:cs typeface="Times New Roman" panose="02020603050405020304" pitchFamily="18" charset="0"/>
            </a:endParaRPr>
          </a:p>
          <a:p>
            <a:pPr algn="ctr">
              <a:spcAft>
                <a:spcPts val="0"/>
              </a:spcAft>
            </a:pPr>
            <a:r>
              <a:rPr lang="en-US" sz="900" b="1">
                <a:solidFill>
                  <a:schemeClr val="tx1"/>
                </a:solidFill>
                <a:effectLst/>
                <a:ea typeface="Calibri" panose="020F0502020204030204" pitchFamily="34" charset="0"/>
                <a:cs typeface="Times New Roman" panose="02020603050405020304" pitchFamily="18" charset="0"/>
              </a:rPr>
              <a:t>Gender</a:t>
            </a:r>
          </a:p>
          <a:p>
            <a:pPr algn="ctr"/>
            <a:r>
              <a:rPr lang="en-GB" sz="900">
                <a:solidFill>
                  <a:schemeClr val="tx1"/>
                </a:solidFill>
              </a:rPr>
              <a:t>We challenge gender stereotypes, and aim to implement gender equality and respect in the curriculum, and in all areas of school life.</a:t>
            </a:r>
            <a:endParaRPr lang="en-GB" sz="900" b="1">
              <a:solidFill>
                <a:schemeClr val="tx1"/>
              </a:solidFill>
            </a:endParaRPr>
          </a:p>
          <a:p>
            <a:pPr marL="171450" indent="-171450" algn="ctr">
              <a:buFont typeface="Arial" pitchFamily="34" charset="0"/>
              <a:buChar char="•"/>
            </a:pPr>
            <a:r>
              <a:rPr lang="en-GB" sz="900" b="1">
                <a:solidFill>
                  <a:schemeClr val="tx1"/>
                </a:solidFill>
              </a:rPr>
              <a:t>Queen Victoria and Queen Elizabeth II – British History</a:t>
            </a:r>
          </a:p>
          <a:p>
            <a:pPr marL="171450" indent="-171450" algn="ctr">
              <a:buFont typeface="Arial" pitchFamily="34" charset="0"/>
              <a:buChar char="•"/>
            </a:pPr>
            <a:r>
              <a:rPr lang="en-GB" sz="900" b="1">
                <a:solidFill>
                  <a:schemeClr val="tx1"/>
                </a:solidFill>
              </a:rPr>
              <a:t>Jane </a:t>
            </a:r>
            <a:r>
              <a:rPr lang="en-GB" sz="900" b="1" err="1">
                <a:solidFill>
                  <a:schemeClr val="tx1"/>
                </a:solidFill>
              </a:rPr>
              <a:t>Goodall</a:t>
            </a:r>
            <a:r>
              <a:rPr lang="en-GB" sz="900" b="1">
                <a:solidFill>
                  <a:schemeClr val="tx1"/>
                </a:solidFill>
              </a:rPr>
              <a:t> – Evolution and Inheritance.</a:t>
            </a:r>
          </a:p>
          <a:p>
            <a:pPr marL="171450" indent="-171450" algn="ctr">
              <a:buFont typeface="Arial" pitchFamily="34" charset="0"/>
              <a:buChar char="•"/>
            </a:pPr>
            <a:r>
              <a:rPr lang="en-GB" sz="900" b="1">
                <a:solidFill>
                  <a:schemeClr val="tx1"/>
                </a:solidFill>
              </a:rPr>
              <a:t>Katherine Johnson and Ellen Ochoa – Space</a:t>
            </a:r>
          </a:p>
          <a:p>
            <a:pPr marL="171450" indent="-171450" algn="ctr">
              <a:buFont typeface="Arial" pitchFamily="34" charset="0"/>
              <a:buChar char="•"/>
            </a:pPr>
            <a:r>
              <a:rPr lang="en-GB" sz="900" b="1">
                <a:solidFill>
                  <a:schemeClr val="tx1"/>
                </a:solidFill>
              </a:rPr>
              <a:t>Cleopatra – Egyptians</a:t>
            </a:r>
          </a:p>
          <a:p>
            <a:pPr marL="171450" indent="-171450" algn="ctr">
              <a:buFont typeface="Arial" pitchFamily="34" charset="0"/>
              <a:buChar char="•"/>
            </a:pPr>
            <a:r>
              <a:rPr lang="en-GB" sz="900" b="1">
                <a:solidFill>
                  <a:schemeClr val="tx1"/>
                </a:solidFill>
              </a:rPr>
              <a:t>Amelia Earhart – Aviation pioneer</a:t>
            </a:r>
          </a:p>
          <a:p>
            <a:pPr marL="171450" indent="-171450" algn="ctr">
              <a:buFont typeface="Arial" pitchFamily="34" charset="0"/>
              <a:buChar char="•"/>
            </a:pPr>
            <a:r>
              <a:rPr lang="en-GB" sz="900" b="1">
                <a:solidFill>
                  <a:schemeClr val="tx1"/>
                </a:solidFill>
              </a:rPr>
              <a:t>Greta Thunberg – Environmental campaigner</a:t>
            </a:r>
          </a:p>
          <a:p>
            <a:pPr marL="171450" indent="-171450" algn="ctr">
              <a:buFont typeface="Arial" pitchFamily="34" charset="0"/>
              <a:buChar char="•"/>
            </a:pPr>
            <a:r>
              <a:rPr lang="en-GB" sz="900" b="1">
                <a:solidFill>
                  <a:schemeClr val="tx1"/>
                </a:solidFill>
              </a:rPr>
              <a:t>Ada Lovelace - Computing</a:t>
            </a:r>
          </a:p>
          <a:p>
            <a:pPr marL="171450" indent="-171450" algn="ctr">
              <a:buFont typeface="Arial" pitchFamily="34" charset="0"/>
              <a:buChar char="•"/>
            </a:pPr>
            <a:r>
              <a:rPr lang="en-GB" sz="900" b="1">
                <a:solidFill>
                  <a:schemeClr val="tx1"/>
                </a:solidFill>
              </a:rPr>
              <a:t>Mary </a:t>
            </a:r>
            <a:r>
              <a:rPr lang="en-GB" sz="900" b="1" err="1">
                <a:solidFill>
                  <a:schemeClr val="tx1"/>
                </a:solidFill>
              </a:rPr>
              <a:t>Seacole</a:t>
            </a:r>
            <a:endParaRPr lang="en-GB" sz="900" b="1">
              <a:solidFill>
                <a:schemeClr val="tx1"/>
              </a:solidFill>
            </a:endParaRPr>
          </a:p>
          <a:p>
            <a:pPr marL="171450" indent="-171450" algn="ctr">
              <a:buFont typeface="Arial" pitchFamily="34" charset="0"/>
              <a:buChar char="•"/>
            </a:pPr>
            <a:r>
              <a:rPr lang="en-GB" sz="900" b="1">
                <a:solidFill>
                  <a:schemeClr val="tx1"/>
                </a:solidFill>
              </a:rPr>
              <a:t>Florence Nightingale</a:t>
            </a:r>
          </a:p>
          <a:p>
            <a:pPr marL="171450" indent="-171450" algn="ctr">
              <a:buFont typeface="Arial" pitchFamily="34" charset="0"/>
              <a:buChar char="•"/>
            </a:pPr>
            <a:r>
              <a:rPr lang="en-GB" sz="900" b="1">
                <a:solidFill>
                  <a:schemeClr val="tx1"/>
                </a:solidFill>
              </a:rPr>
              <a:t>Rosa Parks</a:t>
            </a:r>
          </a:p>
          <a:p>
            <a:pPr algn="ctr"/>
            <a:r>
              <a:rPr lang="en-GB" sz="900" b="1">
                <a:solidFill>
                  <a:schemeClr val="tx1"/>
                </a:solidFill>
              </a:rPr>
              <a:t> </a:t>
            </a:r>
          </a:p>
          <a:p>
            <a:pPr marL="171450" indent="-171450" algn="ctr">
              <a:buFont typeface="Arial" pitchFamily="34" charset="0"/>
              <a:buChar char="•"/>
            </a:pPr>
            <a:endParaRPr lang="en-GB" sz="1000" b="1">
              <a:solidFill>
                <a:schemeClr val="tx1"/>
              </a:solidFill>
            </a:endParaRPr>
          </a:p>
          <a:p>
            <a:pPr marL="171450" indent="-171450" algn="ctr">
              <a:buFont typeface="Arial" pitchFamily="34" charset="0"/>
              <a:buChar char="•"/>
            </a:pPr>
            <a:endParaRPr lang="en-GB" sz="1000" b="1">
              <a:solidFill>
                <a:schemeClr val="tx1"/>
              </a:solidFill>
            </a:endParaRPr>
          </a:p>
          <a:p>
            <a:pPr marL="171450" indent="-171450" algn="ctr">
              <a:buFont typeface="Arial" pitchFamily="34" charset="0"/>
              <a:buChar char="•"/>
            </a:pPr>
            <a:endParaRPr lang="en-GB" sz="1000">
              <a:solidFill>
                <a:schemeClr val="tx1"/>
              </a:solidFill>
            </a:endParaRPr>
          </a:p>
          <a:p>
            <a:br>
              <a:rPr lang="en-GB" sz="1000">
                <a:solidFill>
                  <a:schemeClr val="tx1"/>
                </a:solidFill>
              </a:rPr>
            </a:br>
            <a:endParaRPr lang="en-US" sz="1000" b="1">
              <a:solidFill>
                <a:schemeClr val="tx1"/>
              </a:solidFill>
              <a:effectLst/>
              <a:ea typeface="Calibri" panose="020F0502020204030204" pitchFamily="34" charset="0"/>
              <a:cs typeface="Times New Roman" panose="02020603050405020304" pitchFamily="18" charset="0"/>
            </a:endParaRPr>
          </a:p>
        </p:txBody>
      </p:sp>
      <p:pic>
        <p:nvPicPr>
          <p:cNvPr id="2" name="Picture 1" descr="A white circle with blue text and a boat with a cross&#10;&#10;Description automatically generated">
            <a:extLst>
              <a:ext uri="{FF2B5EF4-FFF2-40B4-BE49-F238E27FC236}">
                <a16:creationId xmlns:a16="http://schemas.microsoft.com/office/drawing/2014/main" id="{1A068478-1647-D1F3-6320-130688D77B2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5902" y="156117"/>
            <a:ext cx="1562260" cy="1565658"/>
          </a:xfrm>
          <a:prstGeom prst="rect">
            <a:avLst/>
          </a:prstGeom>
          <a:noFill/>
          <a:ln>
            <a:noFill/>
          </a:ln>
        </p:spPr>
      </p:pic>
    </p:spTree>
    <p:extLst>
      <p:ext uri="{BB962C8B-B14F-4D97-AF65-F5344CB8AC3E}">
        <p14:creationId xmlns:p14="http://schemas.microsoft.com/office/powerpoint/2010/main" val="72692990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77ED9F7FED27047BCA74A79E967F0A8" ma:contentTypeVersion="15" ma:contentTypeDescription="Create a new document." ma:contentTypeScope="" ma:versionID="dee6ec069956b61d9fda8c139c1f0ca2">
  <xsd:schema xmlns:xsd="http://www.w3.org/2001/XMLSchema" xmlns:xs="http://www.w3.org/2001/XMLSchema" xmlns:p="http://schemas.microsoft.com/office/2006/metadata/properties" xmlns:ns2="f6248d67-a95a-43ba-a853-3ae67adac482" xmlns:ns3="66745d2e-59aa-4a41-a5e7-ed8ba9567156" targetNamespace="http://schemas.microsoft.com/office/2006/metadata/properties" ma:root="true" ma:fieldsID="1361a074443a6c4a73dc4a945b3f67f0" ns2:_="" ns3:_="">
    <xsd:import namespace="f6248d67-a95a-43ba-a853-3ae67adac482"/>
    <xsd:import namespace="66745d2e-59aa-4a41-a5e7-ed8ba956715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GenerationTime" minOccurs="0"/>
                <xsd:element ref="ns2:MediaServiceEventHashCode" minOccurs="0"/>
                <xsd:element ref="ns3:SharedWithUsers" minOccurs="0"/>
                <xsd:element ref="ns3:SharedWithDetails" minOccurs="0"/>
                <xsd:element ref="ns2:MediaLengthInSeconds"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6248d67-a95a-43ba-a853-3ae67adac48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95c1d3de-9ab0-47fe-967c-9158f9abe543" ma:termSetId="09814cd3-568e-fe90-9814-8d621ff8fb84" ma:anchorId="fba54fb3-c3e1-fe81-a776-ca4b69148c4d" ma:open="true" ma:isKeyword="false">
      <xsd:complexType>
        <xsd:sequence>
          <xsd:element ref="pc:Terms" minOccurs="0" maxOccurs="1"/>
        </xsd:sequence>
      </xsd:complex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Location" ma:index="22"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6745d2e-59aa-4a41-a5e7-ed8ba956715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95d694-4378-4dc7-a621-51f737029fcc}" ma:internalName="TaxCatchAll" ma:showField="CatchAllData" ma:web="66745d2e-59aa-4a41-a5e7-ed8ba9567156">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66745d2e-59aa-4a41-a5e7-ed8ba9567156" xsi:nil="true"/>
    <lcf76f155ced4ddcb4097134ff3c332f xmlns="f6248d67-a95a-43ba-a853-3ae67adac48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24F5BA79-55A2-42EC-8B18-D0DB56CA9E97}">
  <ds:schemaRefs>
    <ds:schemaRef ds:uri="http://schemas.microsoft.com/sharepoint/v3/contenttype/forms"/>
  </ds:schemaRefs>
</ds:datastoreItem>
</file>

<file path=customXml/itemProps2.xml><?xml version="1.0" encoding="utf-8"?>
<ds:datastoreItem xmlns:ds="http://schemas.openxmlformats.org/officeDocument/2006/customXml" ds:itemID="{1493463C-FD26-4E8C-B48E-B09D53ABF932}">
  <ds:schemaRefs>
    <ds:schemaRef ds:uri="66745d2e-59aa-4a41-a5e7-ed8ba9567156"/>
    <ds:schemaRef ds:uri="f6248d67-a95a-43ba-a853-3ae67adac482"/>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E20F077-9DFF-409B-A817-0E079344C295}">
  <ds:schemaRefs>
    <ds:schemaRef ds:uri="66745d2e-59aa-4a41-a5e7-ed8ba9567156"/>
    <ds:schemaRef ds:uri="f6248d67-a95a-43ba-a853-3ae67adac48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TotalTime>
  <Words>924</Words>
  <Application>Microsoft Office PowerPoint</Application>
  <PresentationFormat>Widescreen</PresentationFormat>
  <Paragraphs>126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Halogen</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Eleanor Willis Hodgson</dc:creator>
  <cp:lastModifiedBy>Lauren Cousin</cp:lastModifiedBy>
  <cp:revision>1</cp:revision>
  <cp:lastPrinted>2023-09-04T07:04:34Z</cp:lastPrinted>
  <dcterms:created xsi:type="dcterms:W3CDTF">2019-12-16T19:54:34Z</dcterms:created>
  <dcterms:modified xsi:type="dcterms:W3CDTF">2025-01-23T16:36:03Z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0x010100577ED9F7FED27047BCA74A79E967F0A8</vt:lpwstr>
  </property>
  <property fmtid="{D5CDD505-2E9C-101B-9397-08002B2CF9AE}" pid="3" name="MediaServiceImageTags">
    <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ies>
</file>