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5853"/>
  </p:normalViewPr>
  <p:slideViewPr>
    <p:cSldViewPr snapToGrid="0" snapToObjects="1">
      <p:cViewPr varScale="1">
        <p:scale>
          <a:sx n="63" d="100"/>
          <a:sy n="63" d="100"/>
        </p:scale>
        <p:origin x="62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Cousin" userId="1f77b485-916f-41c8-b176-198634f9427c" providerId="ADAL" clId="{4DBB70FA-BBE2-4F4E-8B7C-1DD1DFD64D3E}"/>
    <pc:docChg chg="undo custSel modSld">
      <pc:chgData name="Lauren Cousin" userId="1f77b485-916f-41c8-b176-198634f9427c" providerId="ADAL" clId="{4DBB70FA-BBE2-4F4E-8B7C-1DD1DFD64D3E}" dt="2024-08-29T09:00:42.347" v="27" actId="1076"/>
      <pc:docMkLst>
        <pc:docMk/>
      </pc:docMkLst>
      <pc:sldChg chg="modSp mod">
        <pc:chgData name="Lauren Cousin" userId="1f77b485-916f-41c8-b176-198634f9427c" providerId="ADAL" clId="{4DBB70FA-BBE2-4F4E-8B7C-1DD1DFD64D3E}" dt="2024-08-29T09:00:42.347" v="27" actId="1076"/>
        <pc:sldMkLst>
          <pc:docMk/>
          <pc:sldMk cId="4280761319" sldId="257"/>
        </pc:sldMkLst>
        <pc:spChg chg="mod">
          <ac:chgData name="Lauren Cousin" userId="1f77b485-916f-41c8-b176-198634f9427c" providerId="ADAL" clId="{4DBB70FA-BBE2-4F4E-8B7C-1DD1DFD64D3E}" dt="2024-08-19T12:24:42.684" v="24" actId="2711"/>
          <ac:spMkLst>
            <pc:docMk/>
            <pc:sldMk cId="4280761319" sldId="257"/>
            <ac:spMk id="7" creationId="{53DF783C-2CD2-000D-BF9E-A9FD748EBEDD}"/>
          </ac:spMkLst>
        </pc:spChg>
        <pc:spChg chg="mod">
          <ac:chgData name="Lauren Cousin" userId="1f77b485-916f-41c8-b176-198634f9427c" providerId="ADAL" clId="{4DBB70FA-BBE2-4F4E-8B7C-1DD1DFD64D3E}" dt="2024-08-19T12:24:20.649" v="23" actId="2711"/>
          <ac:spMkLst>
            <pc:docMk/>
            <pc:sldMk cId="4280761319" sldId="257"/>
            <ac:spMk id="11" creationId="{B7CCC311-21B4-5DB5-F685-85B401E48309}"/>
          </ac:spMkLst>
        </pc:spChg>
        <pc:picChg chg="mod">
          <ac:chgData name="Lauren Cousin" userId="1f77b485-916f-41c8-b176-198634f9427c" providerId="ADAL" clId="{4DBB70FA-BBE2-4F4E-8B7C-1DD1DFD64D3E}" dt="2024-08-29T09:00:42.347" v="27" actId="1076"/>
          <ac:picMkLst>
            <pc:docMk/>
            <pc:sldMk cId="4280761319" sldId="257"/>
            <ac:picMk id="5" creationId="{C06D4E0A-218E-8573-A767-A53DB7C9F2E3}"/>
          </ac:picMkLst>
        </pc:picChg>
      </pc:sldChg>
      <pc:sldChg chg="modSp mod">
        <pc:chgData name="Lauren Cousin" userId="1f77b485-916f-41c8-b176-198634f9427c" providerId="ADAL" clId="{4DBB70FA-BBE2-4F4E-8B7C-1DD1DFD64D3E}" dt="2024-08-19T12:24:51.299" v="25" actId="2711"/>
        <pc:sldMkLst>
          <pc:docMk/>
          <pc:sldMk cId="1062386011" sldId="258"/>
        </pc:sldMkLst>
        <pc:spChg chg="mod">
          <ac:chgData name="Lauren Cousin" userId="1f77b485-916f-41c8-b176-198634f9427c" providerId="ADAL" clId="{4DBB70FA-BBE2-4F4E-8B7C-1DD1DFD64D3E}" dt="2024-08-19T12:24:51.299" v="25" actId="2711"/>
          <ac:spMkLst>
            <pc:docMk/>
            <pc:sldMk cId="1062386011" sldId="258"/>
            <ac:spMk id="3" creationId="{EAF9EA97-0778-8905-97BE-5E8C797039AB}"/>
          </ac:spMkLst>
        </pc:spChg>
      </pc:sldChg>
      <pc:sldChg chg="modSp mod">
        <pc:chgData name="Lauren Cousin" userId="1f77b485-916f-41c8-b176-198634f9427c" providerId="ADAL" clId="{4DBB70FA-BBE2-4F4E-8B7C-1DD1DFD64D3E}" dt="2024-08-19T12:21:29.056" v="21" actId="167"/>
        <pc:sldMkLst>
          <pc:docMk/>
          <pc:sldMk cId="3506183982" sldId="263"/>
        </pc:sldMkLst>
        <pc:spChg chg="mod">
          <ac:chgData name="Lauren Cousin" userId="1f77b485-916f-41c8-b176-198634f9427c" providerId="ADAL" clId="{4DBB70FA-BBE2-4F4E-8B7C-1DD1DFD64D3E}" dt="2024-08-19T12:21:27.225" v="18" actId="1076"/>
          <ac:spMkLst>
            <pc:docMk/>
            <pc:sldMk cId="3506183982" sldId="263"/>
            <ac:spMk id="3" creationId="{EAF9EA97-0778-8905-97BE-5E8C797039AB}"/>
          </ac:spMkLst>
        </pc:spChg>
        <pc:spChg chg="mod">
          <ac:chgData name="Lauren Cousin" userId="1f77b485-916f-41c8-b176-198634f9427c" providerId="ADAL" clId="{4DBB70FA-BBE2-4F4E-8B7C-1DD1DFD64D3E}" dt="2024-08-19T12:21:28.431" v="20" actId="1076"/>
          <ac:spMkLst>
            <pc:docMk/>
            <pc:sldMk cId="3506183982" sldId="263"/>
            <ac:spMk id="7" creationId="{53DF783C-2CD2-000D-BF9E-A9FD748EBEDD}"/>
          </ac:spMkLst>
        </pc:spChg>
        <pc:picChg chg="mod">
          <ac:chgData name="Lauren Cousin" userId="1f77b485-916f-41c8-b176-198634f9427c" providerId="ADAL" clId="{4DBB70FA-BBE2-4F4E-8B7C-1DD1DFD64D3E}" dt="2024-08-19T12:21:27.555" v="19" actId="1076"/>
          <ac:picMkLst>
            <pc:docMk/>
            <pc:sldMk cId="3506183982" sldId="263"/>
            <ac:picMk id="4" creationId="{6EDA5547-6D6F-5AA1-91F2-2D734BB53A72}"/>
          </ac:picMkLst>
        </pc:picChg>
        <pc:picChg chg="mod ord">
          <ac:chgData name="Lauren Cousin" userId="1f77b485-916f-41c8-b176-198634f9427c" providerId="ADAL" clId="{4DBB70FA-BBE2-4F4E-8B7C-1DD1DFD64D3E}" dt="2024-08-19T12:21:29.056" v="21" actId="167"/>
          <ac:picMkLst>
            <pc:docMk/>
            <pc:sldMk cId="3506183982" sldId="263"/>
            <ac:picMk id="5" creationId="{C06D4E0A-218E-8573-A767-A53DB7C9F2E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9152-CA1E-AF43-82D7-B33ACBC5BD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EABDC-1A57-BB44-90F5-7420BBEF46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1CFF9-5664-ED4E-9443-82BFEFCAA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F9D57-1C1C-954A-8AA8-42BECFF0A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37924-78AD-AB4A-AFF1-30106B7DB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6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6F875-CDA6-8346-904A-C93B70A3A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64D23-5BED-0D49-968D-01D6B17A0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6F165-38FE-9145-9E13-0A4292650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AC306-9D8C-ED46-9C0C-85E14B28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BDA16-F028-6942-8E82-B1F4CEFBB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07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52BF2-1123-0340-9567-4993F25A2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451C18-5A4C-7B46-9AA3-EEDD186FE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65E3E-06EF-E94E-A7A7-C6B31F336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C4BED-9FE4-5A42-ADDB-940577244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3A972-A7D0-4446-BBDD-C543EBEE1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15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A0E03-586D-2749-B700-FCAF8A5A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949AE-6E64-A248-82E9-1052575441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1A643-F086-274E-A2C2-B7BA56F0DE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0F6285-36D3-DF42-A305-8FF3FFD11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32D328-AFB9-AA4B-B74F-9EA30859E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3DF7A9-0CA9-9E4B-8184-BDA7F2C2E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668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21878-32B0-474B-814B-297897386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762EE-83B9-1E42-8303-18A5B3064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981C9-0BB9-A944-A721-B1F46222B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7BA5A5-8D16-F143-B362-B1D69E9C31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36F3E6-C10B-0844-87F4-5306579512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D63E27-109B-D842-B591-431651164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83AFC9-DCC1-CB48-8980-FFDE4EE9D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F88D69-8ADD-8345-8B54-FB48AC220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1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8E179-1519-724E-864D-8D0B7795F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449FD3-A562-9B47-A390-97428375C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4D293D-AAA5-4941-B2C3-6EC263182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1EE4B8-40F1-4444-A8F5-8D175A43A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096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83BC40-60D1-024C-A6CA-3440979D3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33FDE0-ED44-6F43-91D3-A14F5D17C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FFAFCA-60C3-6B43-AF5A-2482FEBAE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26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F8459-994A-4947-BF9D-B3F1DDAA3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A3D4-DEA3-024D-B0EB-262C687DCA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DFF05A-2039-1E43-ADF8-DA5C02BF9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461FE-07C3-7543-B516-C287E5CD7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3570E-49CF-9E4F-AF18-583422162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7E58E-45BB-B04C-9D3F-BDD9F2F56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864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5117B-5CCC-384F-8DC2-BC6C5E8D2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21F6B9-DED0-DE41-9D98-859C72B6E5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5D3FA5-0D7F-A14D-B487-C266775B4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D152A-D838-0143-925C-A511E5DFF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59C34D-F6FD-444C-9A28-8F35B6088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2F3A30-FABA-5F4D-AB44-205EF4CCE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29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514C5-F33D-2C4E-81A7-63E7EAACA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9D2327-CC9B-AD43-92F4-9DD93583FF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BFF33-3515-FB4D-A2EA-20171F19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CE1E3-D092-8545-AD88-EF3D75E14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A1931-93EF-6645-9DF9-F96BAD676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455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DDEC4D-6A75-0B44-8C95-0218ACE5C7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587B0-DB9F-C44D-B9CD-0E4D2F50A1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5F187-51DC-A64E-BFAF-0E90CE4C4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44F2C-D1F0-AE4D-9F01-36E7222AA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81BD81-983B-D54E-8B6D-94AEFD821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987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54181-C0A3-BA42-8DCE-3AF59FA29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23DEC-8DDE-8D45-9A39-619EC5CAB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A94BA-E819-9543-978D-F283718341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0E90C-8D0C-F145-98E3-0315E5C6321A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74BC2-A4C6-3148-B303-F9BC037A2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30DD2-3797-1A41-99C9-482AC79DCA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39C63-1F38-7444-857E-8E5A646E1A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9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219" y="763956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2412273" y="3039764"/>
            <a:ext cx="4937761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We seek to promote the six Christian values of </a:t>
            </a:r>
            <a:r>
              <a:rPr lang="en-US" sz="1500" b="1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Respect, Resilience, Joy, Kindness Faith and Love.</a:t>
            </a: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The basis of our values can be found in </a:t>
            </a:r>
            <a:r>
              <a:rPr lang="en-GB" sz="1500" b="1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Matthew 7:7-12 </a:t>
            </a:r>
            <a:r>
              <a:rPr lang="en-GB" sz="1500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‘So, in everything do to others what you would have them do to you’ and </a:t>
            </a:r>
            <a:r>
              <a:rPr lang="en-GB" sz="1500" b="1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Galatians 5:12 </a:t>
            </a:r>
            <a:r>
              <a:rPr lang="en-GB" sz="1500" dirty="0">
                <a:solidFill>
                  <a:schemeClr val="accent1">
                    <a:lumMod val="50000"/>
                  </a:schemeClr>
                </a:solidFill>
                <a:latin typeface="Twinkl" panose="020F0502020204030204" pitchFamily="2" charset="0"/>
                <a:ea typeface="Calibri" panose="020F0502020204030204" pitchFamily="34" charset="0"/>
                <a:cs typeface="Calibri" panose="020F0502020204030204" pitchFamily="34" charset="0"/>
              </a:rPr>
              <a:t>‘But the fruit of the Spirit is love, joy, peace, patience, kindness, goodness, faithfulness, gentleness and self-control.</a:t>
            </a:r>
            <a:endParaRPr lang="en-US" sz="1500" dirty="0">
              <a:solidFill>
                <a:schemeClr val="accent1">
                  <a:lumMod val="50000"/>
                </a:schemeClr>
              </a:solidFill>
              <a:latin typeface="Twinkl" panose="020F0502020204030204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CCC311-21B4-5DB5-F685-85B401E48309}"/>
              </a:ext>
            </a:extLst>
          </p:cNvPr>
          <p:cNvSpPr txBox="1"/>
          <p:nvPr/>
        </p:nvSpPr>
        <p:spPr>
          <a:xfrm>
            <a:off x="2286000" y="1501526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Twinkl" panose="02000000000000000000"/>
              </a:rPr>
              <a:t>Our Christian </a:t>
            </a:r>
          </a:p>
          <a:p>
            <a:pPr algn="ctr"/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Twinkl" panose="02000000000000000000"/>
              </a:rPr>
              <a:t>Values</a:t>
            </a:r>
          </a:p>
        </p:txBody>
      </p:sp>
      <p:pic>
        <p:nvPicPr>
          <p:cNvPr id="13" name="Picture 12" descr="A white circle with blue text and a boat with a cross&#10;&#10;Description automatically generated">
            <a:extLst>
              <a:ext uri="{FF2B5EF4-FFF2-40B4-BE49-F238E27FC236}">
                <a16:creationId xmlns:a16="http://schemas.microsoft.com/office/drawing/2014/main" id="{02711CC5-D6B0-B3E5-B523-687CF51EC8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202" y="2287482"/>
            <a:ext cx="2102995" cy="210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61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imple Gold Cross&quot; Poster for Sale by timelessdreams | Redbubble">
            <a:extLst>
              <a:ext uri="{FF2B5EF4-FFF2-40B4-BE49-F238E27FC236}">
                <a16:creationId xmlns:a16="http://schemas.microsoft.com/office/drawing/2014/main" id="{76C4B0E4-0075-CF90-C838-E3B143E11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950" y="2233335"/>
            <a:ext cx="2450425" cy="245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1095" y="841928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2845515" y="1697104"/>
            <a:ext cx="677581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chemeClr val="accent2"/>
                </a:solidFill>
                <a:latin typeface="Twinkl" panose="02000000000000000000" pitchFamily="2" charset="0"/>
              </a:rPr>
              <a:t>RESPECT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520317" y="4088628"/>
            <a:ext cx="43586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Twinkl" panose="020F0502020204030204" pitchFamily="2" charset="0"/>
              </a:rPr>
              <a:t>1 Peter 2:17 - </a:t>
            </a:r>
            <a:r>
              <a:rPr lang="en-GB" dirty="0">
                <a:latin typeface="Twinkl" panose="020F0502020204030204" pitchFamily="2" charset="0"/>
              </a:rPr>
              <a:t>Show proper respect to everyone, love the family of believers, fear God, honour the emperor.</a:t>
            </a:r>
          </a:p>
        </p:txBody>
      </p:sp>
    </p:spTree>
    <p:extLst>
      <p:ext uri="{BB962C8B-B14F-4D97-AF65-F5344CB8AC3E}">
        <p14:creationId xmlns:p14="http://schemas.microsoft.com/office/powerpoint/2010/main" val="1062386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red cross with glitter&#10;&#10;Description automatically generated">
            <a:extLst>
              <a:ext uri="{FF2B5EF4-FFF2-40B4-BE49-F238E27FC236}">
                <a16:creationId xmlns:a16="http://schemas.microsoft.com/office/drawing/2014/main" id="{2F4FA4F4-7F4C-02BE-408C-F7119F2E08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802"/>
          <a:stretch/>
        </p:blipFill>
        <p:spPr>
          <a:xfrm>
            <a:off x="6695169" y="2042502"/>
            <a:ext cx="3633950" cy="2848475"/>
          </a:xfrm>
          <a:prstGeom prst="rect">
            <a:avLst/>
          </a:prstGeom>
        </p:spPr>
      </p:pic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1095" y="841928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3940921" y="1441725"/>
            <a:ext cx="677581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CC0000"/>
                </a:solidFill>
                <a:latin typeface="Twinkl" panose="02000000000000000000" pitchFamily="2" charset="0"/>
              </a:rPr>
              <a:t>LOVE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333685" y="3268690"/>
            <a:ext cx="459752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latin typeface="Twinkl" panose="02000000000000000000" pitchFamily="2" charset="0"/>
              </a:rPr>
              <a:t>1 Corinthians 13:4-7 4 - </a:t>
            </a:r>
            <a:r>
              <a:rPr lang="en-GB" sz="1600" dirty="0">
                <a:latin typeface="Twinkl" panose="02000000000000000000" pitchFamily="2" charset="0"/>
              </a:rPr>
              <a:t>Love is patient, love is kind. It does not envy, it does not boast, it is not proud. 5 It does not dishonour others, it is not self-seeking, it is not easily angered, it keeps no record of wrongs. 6 Love does not delight in evil but rejoices with the truth. 7 It always protects, always trusts, always hopes, always perseveres.</a:t>
            </a:r>
          </a:p>
        </p:txBody>
      </p:sp>
    </p:spTree>
    <p:extLst>
      <p:ext uri="{BB962C8B-B14F-4D97-AF65-F5344CB8AC3E}">
        <p14:creationId xmlns:p14="http://schemas.microsoft.com/office/powerpoint/2010/main" val="3785764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7406" y="763956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3576276" y="1428515"/>
            <a:ext cx="67758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chemeClr val="accent4"/>
                </a:solidFill>
                <a:latin typeface="Twinkl" panose="02000000000000000000" pitchFamily="2" charset="0"/>
              </a:rPr>
              <a:t>FAITH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288251" y="4093249"/>
            <a:ext cx="45975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Twinkl" panose="02000000000000000000" pitchFamily="2" charset="0"/>
              </a:rPr>
              <a:t>1 Corinthians 16:13 - </a:t>
            </a:r>
            <a:r>
              <a:rPr lang="en-GB" dirty="0">
                <a:latin typeface="Twinkl" panose="02000000000000000000" pitchFamily="2" charset="0"/>
              </a:rPr>
              <a:t>Be on your guard; stand firm in the faith; be courageous; be strong.</a:t>
            </a:r>
          </a:p>
        </p:txBody>
      </p:sp>
      <p:pic>
        <p:nvPicPr>
          <p:cNvPr id="1028" name="Picture 4" descr="Jesus Cross Sublimation 15723843 PNG">
            <a:extLst>
              <a:ext uri="{FF2B5EF4-FFF2-40B4-BE49-F238E27FC236}">
                <a16:creationId xmlns:a16="http://schemas.microsoft.com/office/drawing/2014/main" id="{A5A7F728-D009-8D66-1897-56101A770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09" y="2219474"/>
            <a:ext cx="1473829" cy="241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100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ross with glitter&#10;&#10;Description automatically generated">
            <a:extLst>
              <a:ext uri="{FF2B5EF4-FFF2-40B4-BE49-F238E27FC236}">
                <a16:creationId xmlns:a16="http://schemas.microsoft.com/office/drawing/2014/main" id="{7B991CD3-3759-30D0-B023-AD414494E8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942"/>
          <a:stretch/>
        </p:blipFill>
        <p:spPr>
          <a:xfrm>
            <a:off x="6887286" y="2079778"/>
            <a:ext cx="3409334" cy="2521780"/>
          </a:xfrm>
          <a:prstGeom prst="rect">
            <a:avLst/>
          </a:prstGeom>
        </p:spPr>
      </p:pic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77406" y="763956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2807255" y="1639964"/>
            <a:ext cx="665025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0" dirty="0">
                <a:solidFill>
                  <a:srgbClr val="7030A0"/>
                </a:solidFill>
                <a:latin typeface="Twinkl" panose="02000000000000000000" pitchFamily="2" charset="0"/>
              </a:rPr>
              <a:t>KINDNESS</a:t>
            </a:r>
            <a:endParaRPr lang="en-US" sz="9600" dirty="0">
              <a:solidFill>
                <a:srgbClr val="7030A0"/>
              </a:solidFill>
              <a:latin typeface="Twinkl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288251" y="4093249"/>
            <a:ext cx="4597524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latin typeface="Twinkl" panose="02000000000000000000" pitchFamily="2" charset="0"/>
              </a:rPr>
              <a:t>Colossians 3:12 - </a:t>
            </a:r>
            <a:r>
              <a:rPr lang="en-GB" sz="1600" dirty="0">
                <a:latin typeface="Twinkl" panose="02000000000000000000" pitchFamily="2" charset="0"/>
              </a:rPr>
              <a:t>Therefore, as God’s chosen people, holy and dearly loved, clothe yourselves with compassion, kindness, humility, gentleness and patience.</a:t>
            </a:r>
          </a:p>
          <a:p>
            <a:endParaRPr lang="en-GB" dirty="0">
              <a:latin typeface="Halogen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51013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cross with a white background&#10;&#10;Description automatically generated">
            <a:extLst>
              <a:ext uri="{FF2B5EF4-FFF2-40B4-BE49-F238E27FC236}">
                <a16:creationId xmlns:a16="http://schemas.microsoft.com/office/drawing/2014/main" id="{627D1986-2B59-7A25-D4F3-ED00259639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091"/>
          <a:stretch/>
        </p:blipFill>
        <p:spPr>
          <a:xfrm>
            <a:off x="6847368" y="2021488"/>
            <a:ext cx="3546312" cy="2710000"/>
          </a:xfrm>
          <a:prstGeom prst="rect">
            <a:avLst/>
          </a:prstGeom>
        </p:spPr>
      </p:pic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77406" y="763956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4378244" y="1309153"/>
            <a:ext cx="6650253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chemeClr val="accent1">
                    <a:lumMod val="50000"/>
                  </a:schemeClr>
                </a:solidFill>
                <a:latin typeface="Twinkl" panose="02000000000000000000" pitchFamily="2" charset="0"/>
              </a:rPr>
              <a:t>JOY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288251" y="3797693"/>
            <a:ext cx="459752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latin typeface="Twinkl" panose="02000000000000000000" pitchFamily="2" charset="0"/>
              </a:rPr>
              <a:t>John 15:10,11 -  </a:t>
            </a:r>
            <a:r>
              <a:rPr lang="en-GB" sz="1600" dirty="0">
                <a:latin typeface="Twinkl" panose="02000000000000000000" pitchFamily="2" charset="0"/>
              </a:rPr>
              <a:t>If you keep my commands, you will remain in my love, just as I have kept my Father’s commands and remain in his love. 11 I have told you this so that my joy may be in you and that your joy may be complete.</a:t>
            </a:r>
          </a:p>
          <a:p>
            <a:endParaRPr lang="en-GB" dirty="0">
              <a:latin typeface="Halogen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87247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cross on a white background&#10;&#10;Description automatically generated">
            <a:extLst>
              <a:ext uri="{FF2B5EF4-FFF2-40B4-BE49-F238E27FC236}">
                <a16:creationId xmlns:a16="http://schemas.microsoft.com/office/drawing/2014/main" id="{6EDA5547-6D6F-5AA1-91F2-2D734BB53A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238"/>
          <a:stretch/>
        </p:blipFill>
        <p:spPr>
          <a:xfrm>
            <a:off x="7122518" y="2070933"/>
            <a:ext cx="3297389" cy="2458941"/>
          </a:xfrm>
          <a:prstGeom prst="rect">
            <a:avLst/>
          </a:prstGeom>
        </p:spPr>
      </p:pic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06D4E0A-218E-8573-A767-A53DB7C9F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91239" y="635359"/>
            <a:ext cx="10795112" cy="53300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DF783C-2CD2-000D-BF9E-A9FD748EBEDD}"/>
              </a:ext>
            </a:extLst>
          </p:cNvPr>
          <p:cNvSpPr txBox="1"/>
          <p:nvPr/>
        </p:nvSpPr>
        <p:spPr>
          <a:xfrm>
            <a:off x="2786830" y="1610874"/>
            <a:ext cx="844495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0" dirty="0">
                <a:solidFill>
                  <a:schemeClr val="accent6"/>
                </a:solidFill>
                <a:latin typeface="Twinkl" panose="02000000000000000000" pitchFamily="2" charset="0"/>
              </a:rPr>
              <a:t>RESILIENCE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9EA97-0778-8905-97BE-5E8C797039AB}"/>
              </a:ext>
            </a:extLst>
          </p:cNvPr>
          <p:cNvSpPr txBox="1"/>
          <p:nvPr/>
        </p:nvSpPr>
        <p:spPr>
          <a:xfrm>
            <a:off x="3288251" y="3844559"/>
            <a:ext cx="459752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Twinkl" panose="02000000000000000000" pitchFamily="2" charset="0"/>
              </a:rPr>
              <a:t>Romans 5:3,4 - </a:t>
            </a:r>
            <a:r>
              <a:rPr lang="en-GB" dirty="0">
                <a:latin typeface="Twinkl" panose="02000000000000000000" pitchFamily="2" charset="0"/>
              </a:rPr>
              <a:t>Not only so, but we also glory in our sufferings, because we know that suffering produces resilience; resilience, character; and character, hope.</a:t>
            </a:r>
          </a:p>
          <a:p>
            <a:endParaRPr lang="en-GB" dirty="0">
              <a:latin typeface="Halogen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06183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322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Halogen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Willis Hodgson</dc:creator>
  <cp:lastModifiedBy>Lauren Cousin</cp:lastModifiedBy>
  <cp:revision>6</cp:revision>
  <cp:lastPrinted>2024-08-19T11:59:02Z</cp:lastPrinted>
  <dcterms:created xsi:type="dcterms:W3CDTF">2019-12-13T08:04:25Z</dcterms:created>
  <dcterms:modified xsi:type="dcterms:W3CDTF">2024-08-29T09:00:49Z</dcterms:modified>
</cp:coreProperties>
</file>